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5"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p: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6facaf11d0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6facaf11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5724c9028b_0_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5724c9028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SCHOOL NAME AND LOGO TO AZ THROUGH TEXAS</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5724c9028b_0_1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5724c9028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6f99861f69_1_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f99861f69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5724c9028b_0_2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5724c9028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5724c9028b_0_3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5724c9028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6f99861f69_1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 name="Google Shape;118;g6f99861f69_1_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100"/>
              <a:t>We a traditional US high curriculum with AP level classes, SAT Prep and university placement. We offer all the sciences through the AP level.  Given our location and land, our main strength is environmental science or sustainability.  Those students interested in STEM related fields or environmental sciences, Besant Hill could be a wonderful option.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6f99861f69_1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 name="Google Shape;125;g6f99861f69_1_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100"/>
              <a:t>We a traditional US high curriculum with AP level classes, SAT Prep and university placement. We offer all the sciences through the AP level.  Given our location and land, our main strength is environmental science or sustainability.  Those students interested in STEM related fields or environmental sciences, Besant Hill could be a wonderful option.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6f99861f69_1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 name="Google Shape;132;g6f99861f69_1_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100"/>
              <a:t>There are students eager to engage in the sustainability initiative on campus and also help in the garden. BHS takes part in several environmental competitions with peer schools across the country.  Beyond this, twice a year, we take a day to do project based work around the campus. This is an opportunity for everyone to be involved in keeping the campus beautiful.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5724c9028b_0_4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5724c9028b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5724c9028b_0_4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5724c9028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6f99861f69_1_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6f99861f69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5724c9028b_0_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5724c9028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6f99861f69_1_5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6f99861f69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5724c9028b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5724c9028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5724c9028b_0_6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5724c9028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5724c9028b_0_7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5724c9028b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5724c9028b_0_8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5724c9028b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5724c9028b_0_8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5724c9028b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5724c9028b_0_9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5724c9028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5724c9028b_0_9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5724c9028b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g5724c9028b_0_1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5724c9028b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5724c9028b_0_1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5724c9028b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6f99861f69_1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6f99861f69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6f99861f69_1_6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6f99861f69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73e1dc9cea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73e1dc9ce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5724c9028b_0_1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5724c9028b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g5724c9028b_0_12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5724c9028b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5724c9028b_0_12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5724c9028b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g5724c9028b_0_18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5724c9028b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5724c9028b_0_18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5724c9028b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5724c9028b_0_19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5724c9028b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5724c9028b_0_19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5724c9028b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5724c9028b_0_2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5724c9028b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5724c9028b_0_20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5724c9028b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73e1dc9cea_0_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73e1dc9ce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g6facaf11d0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6facaf11d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title"/>
          </p:nvPr>
        </p:nvSpPr>
        <p:spPr>
          <a:xfrm>
            <a:off x="685800" y="2111123"/>
            <a:ext cx="7772400" cy="1546500"/>
          </a:xfrm>
          <a:prstGeom prst="rect">
            <a:avLst/>
          </a:prstGeom>
          <a:noFill/>
          <a:ln>
            <a:noFill/>
          </a:ln>
        </p:spPr>
        <p:txBody>
          <a:bodyPr anchorCtr="0" anchor="b" bIns="91400" lIns="91400" spcFirstLastPara="1" rIns="91400" wrap="square" tIns="91400">
            <a:noAutofit/>
          </a:bodyPr>
          <a:lstStyle>
            <a:lvl1pPr lvl="0" rtl="0" algn="ctr">
              <a:lnSpc>
                <a:spcPct val="100000"/>
              </a:lnSpc>
              <a:spcBef>
                <a:spcPts val="0"/>
              </a:spcBef>
              <a:spcAft>
                <a:spcPts val="0"/>
              </a:spcAft>
              <a:buClr>
                <a:srgbClr val="000000"/>
              </a:buClr>
              <a:buSzPts val="4800"/>
              <a:buFont typeface="Arial"/>
              <a:buNone/>
              <a:defRPr sz="4800"/>
            </a:lvl1pPr>
            <a:lvl2pPr lvl="1" rtl="0" algn="l">
              <a:lnSpc>
                <a:spcPct val="100000"/>
              </a:lnSpc>
              <a:spcBef>
                <a:spcPts val="0"/>
              </a:spcBef>
              <a:spcAft>
                <a:spcPts val="0"/>
              </a:spcAft>
              <a:buClr>
                <a:srgbClr val="000000"/>
              </a:buClr>
              <a:buSzPts val="1800"/>
              <a:buNone/>
              <a:defRPr/>
            </a:lvl2pPr>
            <a:lvl3pPr lvl="2" rtl="0" algn="l">
              <a:lnSpc>
                <a:spcPct val="100000"/>
              </a:lnSpc>
              <a:spcBef>
                <a:spcPts val="0"/>
              </a:spcBef>
              <a:spcAft>
                <a:spcPts val="0"/>
              </a:spcAft>
              <a:buClr>
                <a:srgbClr val="000000"/>
              </a:buClr>
              <a:buSzPts val="1800"/>
              <a:buNone/>
              <a:defRPr/>
            </a:lvl3pPr>
            <a:lvl4pPr lvl="3" rtl="0" algn="l">
              <a:lnSpc>
                <a:spcPct val="100000"/>
              </a:lnSpc>
              <a:spcBef>
                <a:spcPts val="0"/>
              </a:spcBef>
              <a:spcAft>
                <a:spcPts val="0"/>
              </a:spcAft>
              <a:buClr>
                <a:srgbClr val="000000"/>
              </a:buClr>
              <a:buSzPts val="1800"/>
              <a:buNone/>
              <a:defRPr/>
            </a:lvl4pPr>
            <a:lvl5pPr lvl="4" rtl="0" algn="l">
              <a:lnSpc>
                <a:spcPct val="100000"/>
              </a:lnSpc>
              <a:spcBef>
                <a:spcPts val="0"/>
              </a:spcBef>
              <a:spcAft>
                <a:spcPts val="0"/>
              </a:spcAft>
              <a:buClr>
                <a:srgbClr val="000000"/>
              </a:buClr>
              <a:buSzPts val="1800"/>
              <a:buNone/>
              <a:defRPr/>
            </a:lvl5pPr>
            <a:lvl6pPr lvl="5" rtl="0" algn="l">
              <a:lnSpc>
                <a:spcPct val="100000"/>
              </a:lnSpc>
              <a:spcBef>
                <a:spcPts val="0"/>
              </a:spcBef>
              <a:spcAft>
                <a:spcPts val="0"/>
              </a:spcAft>
              <a:buClr>
                <a:srgbClr val="000000"/>
              </a:buClr>
              <a:buSzPts val="1800"/>
              <a:buNone/>
              <a:defRPr/>
            </a:lvl6pPr>
            <a:lvl7pPr lvl="6" rtl="0" algn="l">
              <a:lnSpc>
                <a:spcPct val="100000"/>
              </a:lnSpc>
              <a:spcBef>
                <a:spcPts val="0"/>
              </a:spcBef>
              <a:spcAft>
                <a:spcPts val="0"/>
              </a:spcAft>
              <a:buClr>
                <a:srgbClr val="000000"/>
              </a:buClr>
              <a:buSzPts val="1800"/>
              <a:buNone/>
              <a:defRPr/>
            </a:lvl7pPr>
            <a:lvl8pPr lvl="7" rtl="0" algn="l">
              <a:lnSpc>
                <a:spcPct val="100000"/>
              </a:lnSpc>
              <a:spcBef>
                <a:spcPts val="0"/>
              </a:spcBef>
              <a:spcAft>
                <a:spcPts val="0"/>
              </a:spcAft>
              <a:buClr>
                <a:srgbClr val="000000"/>
              </a:buClr>
              <a:buSzPts val="1800"/>
              <a:buNone/>
              <a:defRPr/>
            </a:lvl8pPr>
            <a:lvl9pPr lvl="8" rtl="0" algn="l">
              <a:lnSpc>
                <a:spcPct val="100000"/>
              </a:lnSpc>
              <a:spcBef>
                <a:spcPts val="0"/>
              </a:spcBef>
              <a:spcAft>
                <a:spcPts val="0"/>
              </a:spcAft>
              <a:buClr>
                <a:srgbClr val="000000"/>
              </a:buClr>
              <a:buSzPts val="1800"/>
              <a:buNone/>
              <a:defRPr/>
            </a:lvl9pPr>
          </a:lstStyle>
          <a:p/>
        </p:txBody>
      </p:sp>
      <p:sp>
        <p:nvSpPr>
          <p:cNvPr id="56" name="Google Shape;56;p14"/>
          <p:cNvSpPr txBox="1"/>
          <p:nvPr>
            <p:ph idx="1" type="body"/>
          </p:nvPr>
        </p:nvSpPr>
        <p:spPr>
          <a:xfrm>
            <a:off x="685800" y="3786737"/>
            <a:ext cx="7772400" cy="1046400"/>
          </a:xfrm>
          <a:prstGeom prst="rect">
            <a:avLst/>
          </a:prstGeom>
          <a:noFill/>
          <a:ln>
            <a:noFill/>
          </a:ln>
        </p:spPr>
        <p:txBody>
          <a:bodyPr anchorCtr="0" anchor="t" bIns="91400" lIns="91400" spcFirstLastPara="1" rIns="91400" wrap="square" tIns="91400">
            <a:noAutofit/>
          </a:bodyPr>
          <a:lstStyle>
            <a:lvl1pPr indent="-228600" lvl="0" marL="457200" rtl="0" algn="ctr">
              <a:lnSpc>
                <a:spcPct val="100000"/>
              </a:lnSpc>
              <a:spcBef>
                <a:spcPts val="0"/>
              </a:spcBef>
              <a:spcAft>
                <a:spcPts val="0"/>
              </a:spcAft>
              <a:buClr>
                <a:srgbClr val="666666"/>
              </a:buClr>
              <a:buSzPts val="3000"/>
              <a:buFont typeface="Arial"/>
              <a:buNone/>
              <a:defRPr>
                <a:solidFill>
                  <a:srgbClr val="666666"/>
                </a:solidFill>
              </a:defRPr>
            </a:lvl1pPr>
            <a:lvl2pPr indent="-228600" lvl="1" marL="914400" rtl="0" algn="ctr">
              <a:lnSpc>
                <a:spcPct val="100000"/>
              </a:lnSpc>
              <a:spcBef>
                <a:spcPts val="0"/>
              </a:spcBef>
              <a:spcAft>
                <a:spcPts val="0"/>
              </a:spcAft>
              <a:buClr>
                <a:srgbClr val="666666"/>
              </a:buClr>
              <a:buSzPts val="3000"/>
              <a:buFont typeface="Arial"/>
              <a:buNone/>
              <a:defRPr>
                <a:solidFill>
                  <a:srgbClr val="666666"/>
                </a:solidFill>
              </a:defRPr>
            </a:lvl2pPr>
            <a:lvl3pPr indent="-228600" lvl="2" marL="1371600" rtl="0" algn="ctr">
              <a:lnSpc>
                <a:spcPct val="100000"/>
              </a:lnSpc>
              <a:spcBef>
                <a:spcPts val="0"/>
              </a:spcBef>
              <a:spcAft>
                <a:spcPts val="0"/>
              </a:spcAft>
              <a:buClr>
                <a:srgbClr val="666666"/>
              </a:buClr>
              <a:buSzPts val="3000"/>
              <a:buFont typeface="Arial"/>
              <a:buNone/>
              <a:defRPr>
                <a:solidFill>
                  <a:srgbClr val="666666"/>
                </a:solidFill>
              </a:defRPr>
            </a:lvl3pPr>
            <a:lvl4pPr indent="-228600" lvl="3" marL="1828800" rtl="0" algn="ctr">
              <a:lnSpc>
                <a:spcPct val="100000"/>
              </a:lnSpc>
              <a:spcBef>
                <a:spcPts val="0"/>
              </a:spcBef>
              <a:spcAft>
                <a:spcPts val="0"/>
              </a:spcAft>
              <a:buClr>
                <a:srgbClr val="666666"/>
              </a:buClr>
              <a:buSzPts val="3000"/>
              <a:buFont typeface="Arial"/>
              <a:buNone/>
              <a:defRPr>
                <a:solidFill>
                  <a:srgbClr val="666666"/>
                </a:solidFill>
              </a:defRPr>
            </a:lvl4pPr>
            <a:lvl5pPr indent="-228600" lvl="4" marL="2286000" rtl="0" algn="ctr">
              <a:lnSpc>
                <a:spcPct val="100000"/>
              </a:lnSpc>
              <a:spcBef>
                <a:spcPts val="0"/>
              </a:spcBef>
              <a:spcAft>
                <a:spcPts val="0"/>
              </a:spcAft>
              <a:buClr>
                <a:srgbClr val="666666"/>
              </a:buClr>
              <a:buSzPts val="3000"/>
              <a:buFont typeface="Arial"/>
              <a:buNone/>
              <a:defRPr>
                <a:solidFill>
                  <a:srgbClr val="666666"/>
                </a:solidFill>
              </a:defRPr>
            </a:lvl5pPr>
            <a:lvl6pPr indent="-228600" lvl="5" marL="2743200" rtl="0" algn="l">
              <a:lnSpc>
                <a:spcPct val="100000"/>
              </a:lnSpc>
              <a:spcBef>
                <a:spcPts val="0"/>
              </a:spcBef>
              <a:spcAft>
                <a:spcPts val="0"/>
              </a:spcAft>
              <a:buClr>
                <a:srgbClr val="000000"/>
              </a:buClr>
              <a:buSzPts val="1800"/>
              <a:buNone/>
              <a:defRPr/>
            </a:lvl6pPr>
            <a:lvl7pPr indent="-228600" lvl="6" marL="3200400" rtl="0" algn="l">
              <a:lnSpc>
                <a:spcPct val="100000"/>
              </a:lnSpc>
              <a:spcBef>
                <a:spcPts val="0"/>
              </a:spcBef>
              <a:spcAft>
                <a:spcPts val="0"/>
              </a:spcAft>
              <a:buClr>
                <a:srgbClr val="000000"/>
              </a:buClr>
              <a:buSzPts val="1800"/>
              <a:buNone/>
              <a:defRPr/>
            </a:lvl7pPr>
            <a:lvl8pPr indent="-228600" lvl="7" marL="3657600" rtl="0" algn="l">
              <a:lnSpc>
                <a:spcPct val="100000"/>
              </a:lnSpc>
              <a:spcBef>
                <a:spcPts val="0"/>
              </a:spcBef>
              <a:spcAft>
                <a:spcPts val="0"/>
              </a:spcAft>
              <a:buClr>
                <a:srgbClr val="000000"/>
              </a:buClr>
              <a:buSzPts val="1800"/>
              <a:buNone/>
              <a:defRPr/>
            </a:lvl8pPr>
            <a:lvl9pPr indent="-228600" lvl="8" marL="4114800" rtl="0" algn="l">
              <a:lnSpc>
                <a:spcPct val="100000"/>
              </a:lnSpc>
              <a:spcBef>
                <a:spcPts val="0"/>
              </a:spcBef>
              <a:spcAft>
                <a:spcPts val="0"/>
              </a:spcAft>
              <a:buClr>
                <a:srgbClr val="000000"/>
              </a:buClr>
              <a:buSzPts val="1800"/>
              <a:buNone/>
              <a:defRPr/>
            </a:lvl9pPr>
          </a:lstStyle>
          <a:p/>
        </p:txBody>
      </p:sp>
      <p:sp>
        <p:nvSpPr>
          <p:cNvPr id="57" name="Google Shape;57;p14"/>
          <p:cNvSpPr txBox="1"/>
          <p:nvPr>
            <p:ph idx="12" type="sldNum"/>
          </p:nvPr>
        </p:nvSpPr>
        <p:spPr>
          <a:xfrm>
            <a:off x="4419600" y="6172200"/>
            <a:ext cx="2133600" cy="3684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00000"/>
              </a:buClr>
              <a:buSzPts val="1200"/>
              <a:buFont typeface="Arial"/>
              <a:buNone/>
              <a:defRPr sz="1200"/>
            </a:lvl1pPr>
            <a:lvl2pPr indent="0" lvl="1" marL="0" rtl="0" algn="r">
              <a:lnSpc>
                <a:spcPct val="100000"/>
              </a:lnSpc>
              <a:spcBef>
                <a:spcPts val="0"/>
              </a:spcBef>
              <a:spcAft>
                <a:spcPts val="0"/>
              </a:spcAft>
              <a:buClr>
                <a:srgbClr val="000000"/>
              </a:buClr>
              <a:buSzPts val="1200"/>
              <a:buFont typeface="Arial"/>
              <a:buNone/>
              <a:defRPr sz="1200"/>
            </a:lvl2pPr>
            <a:lvl3pPr indent="0" lvl="2" marL="0" rtl="0" algn="r">
              <a:lnSpc>
                <a:spcPct val="100000"/>
              </a:lnSpc>
              <a:spcBef>
                <a:spcPts val="0"/>
              </a:spcBef>
              <a:spcAft>
                <a:spcPts val="0"/>
              </a:spcAft>
              <a:buClr>
                <a:srgbClr val="000000"/>
              </a:buClr>
              <a:buSzPts val="1200"/>
              <a:buFont typeface="Arial"/>
              <a:buNone/>
              <a:defRPr sz="1200"/>
            </a:lvl3pPr>
            <a:lvl4pPr indent="0" lvl="3" marL="0" rtl="0" algn="r">
              <a:lnSpc>
                <a:spcPct val="100000"/>
              </a:lnSpc>
              <a:spcBef>
                <a:spcPts val="0"/>
              </a:spcBef>
              <a:spcAft>
                <a:spcPts val="0"/>
              </a:spcAft>
              <a:buClr>
                <a:srgbClr val="000000"/>
              </a:buClr>
              <a:buSzPts val="1200"/>
              <a:buFont typeface="Arial"/>
              <a:buNone/>
              <a:defRPr sz="1200"/>
            </a:lvl4pPr>
            <a:lvl5pPr indent="0" lvl="4" marL="0" rtl="0" algn="r">
              <a:lnSpc>
                <a:spcPct val="100000"/>
              </a:lnSpc>
              <a:spcBef>
                <a:spcPts val="0"/>
              </a:spcBef>
              <a:spcAft>
                <a:spcPts val="0"/>
              </a:spcAft>
              <a:buClr>
                <a:srgbClr val="000000"/>
              </a:buClr>
              <a:buSzPts val="1200"/>
              <a:buFont typeface="Arial"/>
              <a:buNone/>
              <a:defRPr sz="1200"/>
            </a:lvl5pPr>
            <a:lvl6pPr indent="0" lvl="5" marL="0" rtl="0" algn="r">
              <a:lnSpc>
                <a:spcPct val="100000"/>
              </a:lnSpc>
              <a:spcBef>
                <a:spcPts val="0"/>
              </a:spcBef>
              <a:spcAft>
                <a:spcPts val="0"/>
              </a:spcAft>
              <a:buClr>
                <a:srgbClr val="000000"/>
              </a:buClr>
              <a:buSzPts val="1200"/>
              <a:buFont typeface="Arial"/>
              <a:buNone/>
              <a:defRPr sz="1200"/>
            </a:lvl6pPr>
            <a:lvl7pPr indent="0" lvl="6" marL="0" rtl="0" algn="r">
              <a:lnSpc>
                <a:spcPct val="100000"/>
              </a:lnSpc>
              <a:spcBef>
                <a:spcPts val="0"/>
              </a:spcBef>
              <a:spcAft>
                <a:spcPts val="0"/>
              </a:spcAft>
              <a:buClr>
                <a:srgbClr val="000000"/>
              </a:buClr>
              <a:buSzPts val="1200"/>
              <a:buFont typeface="Arial"/>
              <a:buNone/>
              <a:defRPr sz="1200"/>
            </a:lvl7pPr>
            <a:lvl8pPr indent="0" lvl="7" marL="0" rtl="0" algn="r">
              <a:lnSpc>
                <a:spcPct val="100000"/>
              </a:lnSpc>
              <a:spcBef>
                <a:spcPts val="0"/>
              </a:spcBef>
              <a:spcAft>
                <a:spcPts val="0"/>
              </a:spcAft>
              <a:buClr>
                <a:srgbClr val="000000"/>
              </a:buClr>
              <a:buSzPts val="1200"/>
              <a:buFont typeface="Arial"/>
              <a:buNone/>
              <a:defRPr sz="1200"/>
            </a:lvl8pPr>
            <a:lvl9pPr indent="0" lvl="8" marL="0" rtl="0" algn="r">
              <a:lnSpc>
                <a:spcPct val="100000"/>
              </a:lnSpc>
              <a:spcBef>
                <a:spcPts val="0"/>
              </a:spcBef>
              <a:spcAft>
                <a:spcPts val="0"/>
              </a:spcAft>
              <a:buClr>
                <a:srgbClr val="000000"/>
              </a:buClr>
              <a:buSzPts val="1200"/>
              <a:buFont typeface="Arial"/>
              <a:buNone/>
              <a:defRPr sz="12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58" name="Shape 58"/>
        <p:cNvGrpSpPr/>
        <p:nvPr/>
      </p:nvGrpSpPr>
      <p:grpSpPr>
        <a:xfrm>
          <a:off x="0" y="0"/>
          <a:ext cx="0" cy="0"/>
          <a:chOff x="0" y="0"/>
          <a:chExt cx="0" cy="0"/>
        </a:xfrm>
      </p:grpSpPr>
      <p:sp>
        <p:nvSpPr>
          <p:cNvPr id="59" name="Google Shape;59;p15"/>
          <p:cNvSpPr txBox="1"/>
          <p:nvPr>
            <p:ph type="title"/>
          </p:nvPr>
        </p:nvSpPr>
        <p:spPr>
          <a:xfrm>
            <a:off x="457200" y="274636"/>
            <a:ext cx="8229600" cy="1143000"/>
          </a:xfrm>
          <a:prstGeom prst="rect">
            <a:avLst/>
          </a:prstGeom>
          <a:noFill/>
          <a:ln>
            <a:noFill/>
          </a:ln>
        </p:spPr>
        <p:txBody>
          <a:bodyPr anchorCtr="0" anchor="b" bIns="91400" lIns="91400" spcFirstLastPara="1" rIns="91400" wrap="square" tIns="91400">
            <a:noAutofit/>
          </a:bodyPr>
          <a:lstStyle>
            <a:lvl1pPr lvl="0" rtl="0" algn="l">
              <a:lnSpc>
                <a:spcPct val="100000"/>
              </a:lnSpc>
              <a:spcBef>
                <a:spcPts val="0"/>
              </a:spcBef>
              <a:spcAft>
                <a:spcPts val="0"/>
              </a:spcAft>
              <a:buClr>
                <a:srgbClr val="000000"/>
              </a:buClr>
              <a:buSzPts val="1800"/>
              <a:buNone/>
              <a:defRPr/>
            </a:lvl1pPr>
            <a:lvl2pPr lvl="1" rtl="0" algn="l">
              <a:lnSpc>
                <a:spcPct val="100000"/>
              </a:lnSpc>
              <a:spcBef>
                <a:spcPts val="0"/>
              </a:spcBef>
              <a:spcAft>
                <a:spcPts val="0"/>
              </a:spcAft>
              <a:buClr>
                <a:srgbClr val="000000"/>
              </a:buClr>
              <a:buSzPts val="1800"/>
              <a:buNone/>
              <a:defRPr/>
            </a:lvl2pPr>
            <a:lvl3pPr lvl="2" rtl="0" algn="l">
              <a:lnSpc>
                <a:spcPct val="100000"/>
              </a:lnSpc>
              <a:spcBef>
                <a:spcPts val="0"/>
              </a:spcBef>
              <a:spcAft>
                <a:spcPts val="0"/>
              </a:spcAft>
              <a:buClr>
                <a:srgbClr val="000000"/>
              </a:buClr>
              <a:buSzPts val="1800"/>
              <a:buNone/>
              <a:defRPr/>
            </a:lvl3pPr>
            <a:lvl4pPr lvl="3" rtl="0" algn="l">
              <a:lnSpc>
                <a:spcPct val="100000"/>
              </a:lnSpc>
              <a:spcBef>
                <a:spcPts val="0"/>
              </a:spcBef>
              <a:spcAft>
                <a:spcPts val="0"/>
              </a:spcAft>
              <a:buClr>
                <a:srgbClr val="000000"/>
              </a:buClr>
              <a:buSzPts val="1800"/>
              <a:buNone/>
              <a:defRPr/>
            </a:lvl4pPr>
            <a:lvl5pPr lvl="4" rtl="0" algn="l">
              <a:lnSpc>
                <a:spcPct val="100000"/>
              </a:lnSpc>
              <a:spcBef>
                <a:spcPts val="0"/>
              </a:spcBef>
              <a:spcAft>
                <a:spcPts val="0"/>
              </a:spcAft>
              <a:buClr>
                <a:srgbClr val="000000"/>
              </a:buClr>
              <a:buSzPts val="1800"/>
              <a:buNone/>
              <a:defRPr/>
            </a:lvl5pPr>
            <a:lvl6pPr lvl="5" rtl="0" algn="l">
              <a:lnSpc>
                <a:spcPct val="100000"/>
              </a:lnSpc>
              <a:spcBef>
                <a:spcPts val="0"/>
              </a:spcBef>
              <a:spcAft>
                <a:spcPts val="0"/>
              </a:spcAft>
              <a:buClr>
                <a:srgbClr val="000000"/>
              </a:buClr>
              <a:buSzPts val="1800"/>
              <a:buNone/>
              <a:defRPr/>
            </a:lvl6pPr>
            <a:lvl7pPr lvl="6" rtl="0" algn="l">
              <a:lnSpc>
                <a:spcPct val="100000"/>
              </a:lnSpc>
              <a:spcBef>
                <a:spcPts val="0"/>
              </a:spcBef>
              <a:spcAft>
                <a:spcPts val="0"/>
              </a:spcAft>
              <a:buClr>
                <a:srgbClr val="000000"/>
              </a:buClr>
              <a:buSzPts val="1800"/>
              <a:buNone/>
              <a:defRPr/>
            </a:lvl7pPr>
            <a:lvl8pPr lvl="7" rtl="0" algn="l">
              <a:lnSpc>
                <a:spcPct val="100000"/>
              </a:lnSpc>
              <a:spcBef>
                <a:spcPts val="0"/>
              </a:spcBef>
              <a:spcAft>
                <a:spcPts val="0"/>
              </a:spcAft>
              <a:buClr>
                <a:srgbClr val="000000"/>
              </a:buClr>
              <a:buSzPts val="1800"/>
              <a:buNone/>
              <a:defRPr/>
            </a:lvl8pPr>
            <a:lvl9pPr lvl="8" rtl="0" algn="l">
              <a:lnSpc>
                <a:spcPct val="100000"/>
              </a:lnSpc>
              <a:spcBef>
                <a:spcPts val="0"/>
              </a:spcBef>
              <a:spcAft>
                <a:spcPts val="0"/>
              </a:spcAft>
              <a:buClr>
                <a:srgbClr val="000000"/>
              </a:buClr>
              <a:buSzPts val="1800"/>
              <a:buNone/>
              <a:defRPr/>
            </a:lvl9pPr>
          </a:lstStyle>
          <a:p/>
        </p:txBody>
      </p:sp>
      <p:sp>
        <p:nvSpPr>
          <p:cNvPr id="60" name="Google Shape;60;p15"/>
          <p:cNvSpPr txBox="1"/>
          <p:nvPr>
            <p:ph idx="1" type="body"/>
          </p:nvPr>
        </p:nvSpPr>
        <p:spPr>
          <a:xfrm>
            <a:off x="457200" y="1600200"/>
            <a:ext cx="8229600" cy="4967700"/>
          </a:xfrm>
          <a:prstGeom prst="rect">
            <a:avLst/>
          </a:prstGeom>
          <a:noFill/>
          <a:ln>
            <a:noFill/>
          </a:ln>
        </p:spPr>
        <p:txBody>
          <a:bodyPr anchorCtr="0" anchor="t" bIns="91400" lIns="91400" spcFirstLastPara="1" rIns="91400" wrap="square" tIns="91400">
            <a:noAutofit/>
          </a:bodyPr>
          <a:lstStyle>
            <a:lvl1pPr indent="-228600" lvl="0" marL="457200" rtl="0" algn="l">
              <a:lnSpc>
                <a:spcPct val="100000"/>
              </a:lnSpc>
              <a:spcBef>
                <a:spcPts val="0"/>
              </a:spcBef>
              <a:spcAft>
                <a:spcPts val="0"/>
              </a:spcAft>
              <a:buClr>
                <a:srgbClr val="000000"/>
              </a:buClr>
              <a:buSzPts val="1800"/>
              <a:buNone/>
              <a:defRPr/>
            </a:lvl1pPr>
            <a:lvl2pPr indent="-228600" lvl="1" marL="914400" rtl="0" algn="l">
              <a:lnSpc>
                <a:spcPct val="100000"/>
              </a:lnSpc>
              <a:spcBef>
                <a:spcPts val="0"/>
              </a:spcBef>
              <a:spcAft>
                <a:spcPts val="0"/>
              </a:spcAft>
              <a:buClr>
                <a:srgbClr val="000000"/>
              </a:buClr>
              <a:buSzPts val="1800"/>
              <a:buNone/>
              <a:defRPr/>
            </a:lvl2pPr>
            <a:lvl3pPr indent="-228600" lvl="2" marL="1371600" rtl="0" algn="l">
              <a:lnSpc>
                <a:spcPct val="100000"/>
              </a:lnSpc>
              <a:spcBef>
                <a:spcPts val="0"/>
              </a:spcBef>
              <a:spcAft>
                <a:spcPts val="0"/>
              </a:spcAft>
              <a:buClr>
                <a:srgbClr val="000000"/>
              </a:buClr>
              <a:buSzPts val="1800"/>
              <a:buNone/>
              <a:defRPr/>
            </a:lvl3pPr>
            <a:lvl4pPr indent="-228600" lvl="3" marL="1828800" rtl="0" algn="l">
              <a:lnSpc>
                <a:spcPct val="100000"/>
              </a:lnSpc>
              <a:spcBef>
                <a:spcPts val="0"/>
              </a:spcBef>
              <a:spcAft>
                <a:spcPts val="0"/>
              </a:spcAft>
              <a:buClr>
                <a:srgbClr val="000000"/>
              </a:buClr>
              <a:buSzPts val="1800"/>
              <a:buNone/>
              <a:defRPr/>
            </a:lvl4pPr>
            <a:lvl5pPr indent="-228600" lvl="4" marL="2286000" rtl="0" algn="l">
              <a:lnSpc>
                <a:spcPct val="100000"/>
              </a:lnSpc>
              <a:spcBef>
                <a:spcPts val="0"/>
              </a:spcBef>
              <a:spcAft>
                <a:spcPts val="0"/>
              </a:spcAft>
              <a:buClr>
                <a:srgbClr val="000000"/>
              </a:buClr>
              <a:buSzPts val="1800"/>
              <a:buNone/>
              <a:defRPr/>
            </a:lvl5pPr>
            <a:lvl6pPr indent="-228600" lvl="5" marL="2743200" rtl="0" algn="l">
              <a:lnSpc>
                <a:spcPct val="100000"/>
              </a:lnSpc>
              <a:spcBef>
                <a:spcPts val="0"/>
              </a:spcBef>
              <a:spcAft>
                <a:spcPts val="0"/>
              </a:spcAft>
              <a:buClr>
                <a:srgbClr val="000000"/>
              </a:buClr>
              <a:buSzPts val="1800"/>
              <a:buNone/>
              <a:defRPr/>
            </a:lvl6pPr>
            <a:lvl7pPr indent="-228600" lvl="6" marL="3200400" rtl="0" algn="l">
              <a:lnSpc>
                <a:spcPct val="100000"/>
              </a:lnSpc>
              <a:spcBef>
                <a:spcPts val="0"/>
              </a:spcBef>
              <a:spcAft>
                <a:spcPts val="0"/>
              </a:spcAft>
              <a:buClr>
                <a:srgbClr val="000000"/>
              </a:buClr>
              <a:buSzPts val="1800"/>
              <a:buNone/>
              <a:defRPr/>
            </a:lvl7pPr>
            <a:lvl8pPr indent="-228600" lvl="7" marL="3657600" rtl="0" algn="l">
              <a:lnSpc>
                <a:spcPct val="100000"/>
              </a:lnSpc>
              <a:spcBef>
                <a:spcPts val="0"/>
              </a:spcBef>
              <a:spcAft>
                <a:spcPts val="0"/>
              </a:spcAft>
              <a:buClr>
                <a:srgbClr val="000000"/>
              </a:buClr>
              <a:buSzPts val="1800"/>
              <a:buNone/>
              <a:defRPr/>
            </a:lvl8pPr>
            <a:lvl9pPr indent="-228600" lvl="8" marL="4114800" rtl="0" algn="l">
              <a:lnSpc>
                <a:spcPct val="100000"/>
              </a:lnSpc>
              <a:spcBef>
                <a:spcPts val="0"/>
              </a:spcBef>
              <a:spcAft>
                <a:spcPts val="0"/>
              </a:spcAft>
              <a:buClr>
                <a:srgbClr val="000000"/>
              </a:buClr>
              <a:buSzPts val="1800"/>
              <a:buNone/>
              <a:defRPr/>
            </a:lvl9pPr>
          </a:lstStyle>
          <a:p/>
        </p:txBody>
      </p:sp>
      <p:sp>
        <p:nvSpPr>
          <p:cNvPr id="61" name="Google Shape;61;p15"/>
          <p:cNvSpPr txBox="1"/>
          <p:nvPr>
            <p:ph idx="12" type="sldNum"/>
          </p:nvPr>
        </p:nvSpPr>
        <p:spPr>
          <a:xfrm>
            <a:off x="4419600" y="6172200"/>
            <a:ext cx="2133600" cy="3684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00000"/>
              </a:buClr>
              <a:buSzPts val="1200"/>
              <a:buFont typeface="Arial"/>
              <a:buNone/>
              <a:defRPr sz="1200"/>
            </a:lvl1pPr>
            <a:lvl2pPr indent="0" lvl="1" marL="0" rtl="0" algn="r">
              <a:lnSpc>
                <a:spcPct val="100000"/>
              </a:lnSpc>
              <a:spcBef>
                <a:spcPts val="0"/>
              </a:spcBef>
              <a:spcAft>
                <a:spcPts val="0"/>
              </a:spcAft>
              <a:buClr>
                <a:srgbClr val="000000"/>
              </a:buClr>
              <a:buSzPts val="1200"/>
              <a:buFont typeface="Arial"/>
              <a:buNone/>
              <a:defRPr sz="1200"/>
            </a:lvl2pPr>
            <a:lvl3pPr indent="0" lvl="2" marL="0" rtl="0" algn="r">
              <a:lnSpc>
                <a:spcPct val="100000"/>
              </a:lnSpc>
              <a:spcBef>
                <a:spcPts val="0"/>
              </a:spcBef>
              <a:spcAft>
                <a:spcPts val="0"/>
              </a:spcAft>
              <a:buClr>
                <a:srgbClr val="000000"/>
              </a:buClr>
              <a:buSzPts val="1200"/>
              <a:buFont typeface="Arial"/>
              <a:buNone/>
              <a:defRPr sz="1200"/>
            </a:lvl3pPr>
            <a:lvl4pPr indent="0" lvl="3" marL="0" rtl="0" algn="r">
              <a:lnSpc>
                <a:spcPct val="100000"/>
              </a:lnSpc>
              <a:spcBef>
                <a:spcPts val="0"/>
              </a:spcBef>
              <a:spcAft>
                <a:spcPts val="0"/>
              </a:spcAft>
              <a:buClr>
                <a:srgbClr val="000000"/>
              </a:buClr>
              <a:buSzPts val="1200"/>
              <a:buFont typeface="Arial"/>
              <a:buNone/>
              <a:defRPr sz="1200"/>
            </a:lvl4pPr>
            <a:lvl5pPr indent="0" lvl="4" marL="0" rtl="0" algn="r">
              <a:lnSpc>
                <a:spcPct val="100000"/>
              </a:lnSpc>
              <a:spcBef>
                <a:spcPts val="0"/>
              </a:spcBef>
              <a:spcAft>
                <a:spcPts val="0"/>
              </a:spcAft>
              <a:buClr>
                <a:srgbClr val="000000"/>
              </a:buClr>
              <a:buSzPts val="1200"/>
              <a:buFont typeface="Arial"/>
              <a:buNone/>
              <a:defRPr sz="1200"/>
            </a:lvl5pPr>
            <a:lvl6pPr indent="0" lvl="5" marL="0" rtl="0" algn="r">
              <a:lnSpc>
                <a:spcPct val="100000"/>
              </a:lnSpc>
              <a:spcBef>
                <a:spcPts val="0"/>
              </a:spcBef>
              <a:spcAft>
                <a:spcPts val="0"/>
              </a:spcAft>
              <a:buClr>
                <a:srgbClr val="000000"/>
              </a:buClr>
              <a:buSzPts val="1200"/>
              <a:buFont typeface="Arial"/>
              <a:buNone/>
              <a:defRPr sz="1200"/>
            </a:lvl6pPr>
            <a:lvl7pPr indent="0" lvl="6" marL="0" rtl="0" algn="r">
              <a:lnSpc>
                <a:spcPct val="100000"/>
              </a:lnSpc>
              <a:spcBef>
                <a:spcPts val="0"/>
              </a:spcBef>
              <a:spcAft>
                <a:spcPts val="0"/>
              </a:spcAft>
              <a:buClr>
                <a:srgbClr val="000000"/>
              </a:buClr>
              <a:buSzPts val="1200"/>
              <a:buFont typeface="Arial"/>
              <a:buNone/>
              <a:defRPr sz="1200"/>
            </a:lvl7pPr>
            <a:lvl8pPr indent="0" lvl="7" marL="0" rtl="0" algn="r">
              <a:lnSpc>
                <a:spcPct val="100000"/>
              </a:lnSpc>
              <a:spcBef>
                <a:spcPts val="0"/>
              </a:spcBef>
              <a:spcAft>
                <a:spcPts val="0"/>
              </a:spcAft>
              <a:buClr>
                <a:srgbClr val="000000"/>
              </a:buClr>
              <a:buSzPts val="1200"/>
              <a:buFont typeface="Arial"/>
              <a:buNone/>
              <a:defRPr sz="1200"/>
            </a:lvl8pPr>
            <a:lvl9pPr indent="0" lvl="8" marL="0" rtl="0" algn="r">
              <a:lnSpc>
                <a:spcPct val="100000"/>
              </a:lnSpc>
              <a:spcBef>
                <a:spcPts val="0"/>
              </a:spcBef>
              <a:spcAft>
                <a:spcPts val="0"/>
              </a:spcAft>
              <a:buClr>
                <a:srgbClr val="000000"/>
              </a:buClr>
              <a:buSzPts val="1200"/>
              <a:buFont typeface="Arial"/>
              <a:buNone/>
              <a:defRPr sz="12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spTree>
      <p:nvGrpSpPr>
        <p:cNvPr id="62" name="Shape 62"/>
        <p:cNvGrpSpPr/>
        <p:nvPr/>
      </p:nvGrpSpPr>
      <p:grpSpPr>
        <a:xfrm>
          <a:off x="0" y="0"/>
          <a:ext cx="0" cy="0"/>
          <a:chOff x="0" y="0"/>
          <a:chExt cx="0" cy="0"/>
        </a:xfrm>
      </p:grpSpPr>
      <p:sp>
        <p:nvSpPr>
          <p:cNvPr id="63" name="Google Shape;63;p16"/>
          <p:cNvSpPr txBox="1"/>
          <p:nvPr>
            <p:ph idx="12" type="sldNum"/>
          </p:nvPr>
        </p:nvSpPr>
        <p:spPr>
          <a:xfrm>
            <a:off x="4419600" y="6172200"/>
            <a:ext cx="2133600" cy="3684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00000"/>
              </a:buClr>
              <a:buSzPts val="1200"/>
              <a:buFont typeface="Arial"/>
              <a:buNone/>
              <a:defRPr sz="1200"/>
            </a:lvl1pPr>
            <a:lvl2pPr indent="0" lvl="1" marL="0" rtl="0" algn="r">
              <a:lnSpc>
                <a:spcPct val="100000"/>
              </a:lnSpc>
              <a:spcBef>
                <a:spcPts val="0"/>
              </a:spcBef>
              <a:spcAft>
                <a:spcPts val="0"/>
              </a:spcAft>
              <a:buClr>
                <a:srgbClr val="000000"/>
              </a:buClr>
              <a:buSzPts val="1200"/>
              <a:buFont typeface="Arial"/>
              <a:buNone/>
              <a:defRPr sz="1200"/>
            </a:lvl2pPr>
            <a:lvl3pPr indent="0" lvl="2" marL="0" rtl="0" algn="r">
              <a:lnSpc>
                <a:spcPct val="100000"/>
              </a:lnSpc>
              <a:spcBef>
                <a:spcPts val="0"/>
              </a:spcBef>
              <a:spcAft>
                <a:spcPts val="0"/>
              </a:spcAft>
              <a:buClr>
                <a:srgbClr val="000000"/>
              </a:buClr>
              <a:buSzPts val="1200"/>
              <a:buFont typeface="Arial"/>
              <a:buNone/>
              <a:defRPr sz="1200"/>
            </a:lvl3pPr>
            <a:lvl4pPr indent="0" lvl="3" marL="0" rtl="0" algn="r">
              <a:lnSpc>
                <a:spcPct val="100000"/>
              </a:lnSpc>
              <a:spcBef>
                <a:spcPts val="0"/>
              </a:spcBef>
              <a:spcAft>
                <a:spcPts val="0"/>
              </a:spcAft>
              <a:buClr>
                <a:srgbClr val="000000"/>
              </a:buClr>
              <a:buSzPts val="1200"/>
              <a:buFont typeface="Arial"/>
              <a:buNone/>
              <a:defRPr sz="1200"/>
            </a:lvl4pPr>
            <a:lvl5pPr indent="0" lvl="4" marL="0" rtl="0" algn="r">
              <a:lnSpc>
                <a:spcPct val="100000"/>
              </a:lnSpc>
              <a:spcBef>
                <a:spcPts val="0"/>
              </a:spcBef>
              <a:spcAft>
                <a:spcPts val="0"/>
              </a:spcAft>
              <a:buClr>
                <a:srgbClr val="000000"/>
              </a:buClr>
              <a:buSzPts val="1200"/>
              <a:buFont typeface="Arial"/>
              <a:buNone/>
              <a:defRPr sz="1200"/>
            </a:lvl5pPr>
            <a:lvl6pPr indent="0" lvl="5" marL="0" rtl="0" algn="r">
              <a:lnSpc>
                <a:spcPct val="100000"/>
              </a:lnSpc>
              <a:spcBef>
                <a:spcPts val="0"/>
              </a:spcBef>
              <a:spcAft>
                <a:spcPts val="0"/>
              </a:spcAft>
              <a:buClr>
                <a:srgbClr val="000000"/>
              </a:buClr>
              <a:buSzPts val="1200"/>
              <a:buFont typeface="Arial"/>
              <a:buNone/>
              <a:defRPr sz="1200"/>
            </a:lvl6pPr>
            <a:lvl7pPr indent="0" lvl="6" marL="0" rtl="0" algn="r">
              <a:lnSpc>
                <a:spcPct val="100000"/>
              </a:lnSpc>
              <a:spcBef>
                <a:spcPts val="0"/>
              </a:spcBef>
              <a:spcAft>
                <a:spcPts val="0"/>
              </a:spcAft>
              <a:buClr>
                <a:srgbClr val="000000"/>
              </a:buClr>
              <a:buSzPts val="1200"/>
              <a:buFont typeface="Arial"/>
              <a:buNone/>
              <a:defRPr sz="1200"/>
            </a:lvl7pPr>
            <a:lvl8pPr indent="0" lvl="7" marL="0" rtl="0" algn="r">
              <a:lnSpc>
                <a:spcPct val="100000"/>
              </a:lnSpc>
              <a:spcBef>
                <a:spcPts val="0"/>
              </a:spcBef>
              <a:spcAft>
                <a:spcPts val="0"/>
              </a:spcAft>
              <a:buClr>
                <a:srgbClr val="000000"/>
              </a:buClr>
              <a:buSzPts val="1200"/>
              <a:buFont typeface="Arial"/>
              <a:buNone/>
              <a:defRPr sz="1200"/>
            </a:lvl8pPr>
            <a:lvl9pPr indent="0" lvl="8" marL="0" rtl="0" algn="r">
              <a:lnSpc>
                <a:spcPct val="100000"/>
              </a:lnSpc>
              <a:spcBef>
                <a:spcPts val="0"/>
              </a:spcBef>
              <a:spcAft>
                <a:spcPts val="0"/>
              </a:spcAft>
              <a:buClr>
                <a:srgbClr val="000000"/>
              </a:buClr>
              <a:buSzPts val="1200"/>
              <a:buFont typeface="Arial"/>
              <a:buNone/>
              <a:defRPr sz="12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p:cSld name="Title and two columns">
    <p:spTree>
      <p:nvGrpSpPr>
        <p:cNvPr id="64" name="Shape 64"/>
        <p:cNvGrpSpPr/>
        <p:nvPr/>
      </p:nvGrpSpPr>
      <p:grpSpPr>
        <a:xfrm>
          <a:off x="0" y="0"/>
          <a:ext cx="0" cy="0"/>
          <a:chOff x="0" y="0"/>
          <a:chExt cx="0" cy="0"/>
        </a:xfrm>
      </p:grpSpPr>
      <p:sp>
        <p:nvSpPr>
          <p:cNvPr id="65" name="Google Shape;65;p17"/>
          <p:cNvSpPr txBox="1"/>
          <p:nvPr>
            <p:ph type="title"/>
          </p:nvPr>
        </p:nvSpPr>
        <p:spPr>
          <a:xfrm>
            <a:off x="457200" y="274636"/>
            <a:ext cx="8229600" cy="1143000"/>
          </a:xfrm>
          <a:prstGeom prst="rect">
            <a:avLst/>
          </a:prstGeom>
          <a:noFill/>
          <a:ln>
            <a:noFill/>
          </a:ln>
        </p:spPr>
        <p:txBody>
          <a:bodyPr anchorCtr="0" anchor="b" bIns="91400" lIns="91400" spcFirstLastPara="1" rIns="91400" wrap="square" tIns="91400">
            <a:noAutofit/>
          </a:bodyPr>
          <a:lstStyle>
            <a:lvl1pPr lvl="0" rtl="0" algn="l">
              <a:lnSpc>
                <a:spcPct val="100000"/>
              </a:lnSpc>
              <a:spcBef>
                <a:spcPts val="0"/>
              </a:spcBef>
              <a:spcAft>
                <a:spcPts val="0"/>
              </a:spcAft>
              <a:buClr>
                <a:srgbClr val="000000"/>
              </a:buClr>
              <a:buSzPts val="1800"/>
              <a:buNone/>
              <a:defRPr/>
            </a:lvl1pPr>
            <a:lvl2pPr lvl="1" rtl="0" algn="l">
              <a:lnSpc>
                <a:spcPct val="100000"/>
              </a:lnSpc>
              <a:spcBef>
                <a:spcPts val="0"/>
              </a:spcBef>
              <a:spcAft>
                <a:spcPts val="0"/>
              </a:spcAft>
              <a:buClr>
                <a:srgbClr val="000000"/>
              </a:buClr>
              <a:buSzPts val="1800"/>
              <a:buNone/>
              <a:defRPr/>
            </a:lvl2pPr>
            <a:lvl3pPr lvl="2" rtl="0" algn="l">
              <a:lnSpc>
                <a:spcPct val="100000"/>
              </a:lnSpc>
              <a:spcBef>
                <a:spcPts val="0"/>
              </a:spcBef>
              <a:spcAft>
                <a:spcPts val="0"/>
              </a:spcAft>
              <a:buClr>
                <a:srgbClr val="000000"/>
              </a:buClr>
              <a:buSzPts val="1800"/>
              <a:buNone/>
              <a:defRPr/>
            </a:lvl3pPr>
            <a:lvl4pPr lvl="3" rtl="0" algn="l">
              <a:lnSpc>
                <a:spcPct val="100000"/>
              </a:lnSpc>
              <a:spcBef>
                <a:spcPts val="0"/>
              </a:spcBef>
              <a:spcAft>
                <a:spcPts val="0"/>
              </a:spcAft>
              <a:buClr>
                <a:srgbClr val="000000"/>
              </a:buClr>
              <a:buSzPts val="1800"/>
              <a:buNone/>
              <a:defRPr/>
            </a:lvl4pPr>
            <a:lvl5pPr lvl="4" rtl="0" algn="l">
              <a:lnSpc>
                <a:spcPct val="100000"/>
              </a:lnSpc>
              <a:spcBef>
                <a:spcPts val="0"/>
              </a:spcBef>
              <a:spcAft>
                <a:spcPts val="0"/>
              </a:spcAft>
              <a:buClr>
                <a:srgbClr val="000000"/>
              </a:buClr>
              <a:buSzPts val="1800"/>
              <a:buNone/>
              <a:defRPr/>
            </a:lvl5pPr>
            <a:lvl6pPr lvl="5" rtl="0" algn="l">
              <a:lnSpc>
                <a:spcPct val="100000"/>
              </a:lnSpc>
              <a:spcBef>
                <a:spcPts val="0"/>
              </a:spcBef>
              <a:spcAft>
                <a:spcPts val="0"/>
              </a:spcAft>
              <a:buClr>
                <a:srgbClr val="000000"/>
              </a:buClr>
              <a:buSzPts val="1800"/>
              <a:buNone/>
              <a:defRPr/>
            </a:lvl6pPr>
            <a:lvl7pPr lvl="6" rtl="0" algn="l">
              <a:lnSpc>
                <a:spcPct val="100000"/>
              </a:lnSpc>
              <a:spcBef>
                <a:spcPts val="0"/>
              </a:spcBef>
              <a:spcAft>
                <a:spcPts val="0"/>
              </a:spcAft>
              <a:buClr>
                <a:srgbClr val="000000"/>
              </a:buClr>
              <a:buSzPts val="1800"/>
              <a:buNone/>
              <a:defRPr/>
            </a:lvl7pPr>
            <a:lvl8pPr lvl="7" rtl="0" algn="l">
              <a:lnSpc>
                <a:spcPct val="100000"/>
              </a:lnSpc>
              <a:spcBef>
                <a:spcPts val="0"/>
              </a:spcBef>
              <a:spcAft>
                <a:spcPts val="0"/>
              </a:spcAft>
              <a:buClr>
                <a:srgbClr val="000000"/>
              </a:buClr>
              <a:buSzPts val="1800"/>
              <a:buNone/>
              <a:defRPr/>
            </a:lvl8pPr>
            <a:lvl9pPr lvl="8" rtl="0" algn="l">
              <a:lnSpc>
                <a:spcPct val="100000"/>
              </a:lnSpc>
              <a:spcBef>
                <a:spcPts val="0"/>
              </a:spcBef>
              <a:spcAft>
                <a:spcPts val="0"/>
              </a:spcAft>
              <a:buClr>
                <a:srgbClr val="000000"/>
              </a:buClr>
              <a:buSzPts val="1800"/>
              <a:buNone/>
              <a:defRPr/>
            </a:lvl9pPr>
          </a:lstStyle>
          <a:p/>
        </p:txBody>
      </p:sp>
      <p:sp>
        <p:nvSpPr>
          <p:cNvPr id="66" name="Google Shape;66;p17"/>
          <p:cNvSpPr txBox="1"/>
          <p:nvPr>
            <p:ph idx="1" type="body"/>
          </p:nvPr>
        </p:nvSpPr>
        <p:spPr>
          <a:xfrm>
            <a:off x="457200" y="1600200"/>
            <a:ext cx="3994500" cy="4967700"/>
          </a:xfrm>
          <a:prstGeom prst="rect">
            <a:avLst/>
          </a:prstGeom>
          <a:noFill/>
          <a:ln>
            <a:noFill/>
          </a:ln>
        </p:spPr>
        <p:txBody>
          <a:bodyPr anchorCtr="0" anchor="t" bIns="91400" lIns="91400" spcFirstLastPara="1" rIns="91400" wrap="square" tIns="91400">
            <a:noAutofit/>
          </a:bodyPr>
          <a:lstStyle>
            <a:lvl1pPr indent="-228600" lvl="0" marL="457200" rtl="0" algn="l">
              <a:lnSpc>
                <a:spcPct val="100000"/>
              </a:lnSpc>
              <a:spcBef>
                <a:spcPts val="0"/>
              </a:spcBef>
              <a:spcAft>
                <a:spcPts val="0"/>
              </a:spcAft>
              <a:buClr>
                <a:srgbClr val="000000"/>
              </a:buClr>
              <a:buSzPts val="1800"/>
              <a:buNone/>
              <a:defRPr/>
            </a:lvl1pPr>
            <a:lvl2pPr indent="-228600" lvl="1" marL="914400" rtl="0" algn="l">
              <a:lnSpc>
                <a:spcPct val="100000"/>
              </a:lnSpc>
              <a:spcBef>
                <a:spcPts val="0"/>
              </a:spcBef>
              <a:spcAft>
                <a:spcPts val="0"/>
              </a:spcAft>
              <a:buClr>
                <a:srgbClr val="000000"/>
              </a:buClr>
              <a:buSzPts val="1800"/>
              <a:buNone/>
              <a:defRPr/>
            </a:lvl2pPr>
            <a:lvl3pPr indent="-228600" lvl="2" marL="1371600" rtl="0" algn="l">
              <a:lnSpc>
                <a:spcPct val="100000"/>
              </a:lnSpc>
              <a:spcBef>
                <a:spcPts val="0"/>
              </a:spcBef>
              <a:spcAft>
                <a:spcPts val="0"/>
              </a:spcAft>
              <a:buClr>
                <a:srgbClr val="000000"/>
              </a:buClr>
              <a:buSzPts val="1800"/>
              <a:buNone/>
              <a:defRPr/>
            </a:lvl3pPr>
            <a:lvl4pPr indent="-228600" lvl="3" marL="1828800" rtl="0" algn="l">
              <a:lnSpc>
                <a:spcPct val="100000"/>
              </a:lnSpc>
              <a:spcBef>
                <a:spcPts val="0"/>
              </a:spcBef>
              <a:spcAft>
                <a:spcPts val="0"/>
              </a:spcAft>
              <a:buClr>
                <a:srgbClr val="000000"/>
              </a:buClr>
              <a:buSzPts val="1800"/>
              <a:buNone/>
              <a:defRPr/>
            </a:lvl4pPr>
            <a:lvl5pPr indent="-228600" lvl="4" marL="2286000" rtl="0" algn="l">
              <a:lnSpc>
                <a:spcPct val="100000"/>
              </a:lnSpc>
              <a:spcBef>
                <a:spcPts val="0"/>
              </a:spcBef>
              <a:spcAft>
                <a:spcPts val="0"/>
              </a:spcAft>
              <a:buClr>
                <a:srgbClr val="000000"/>
              </a:buClr>
              <a:buSzPts val="1800"/>
              <a:buNone/>
              <a:defRPr/>
            </a:lvl5pPr>
            <a:lvl6pPr indent="-228600" lvl="5" marL="2743200" rtl="0" algn="l">
              <a:lnSpc>
                <a:spcPct val="100000"/>
              </a:lnSpc>
              <a:spcBef>
                <a:spcPts val="0"/>
              </a:spcBef>
              <a:spcAft>
                <a:spcPts val="0"/>
              </a:spcAft>
              <a:buClr>
                <a:srgbClr val="000000"/>
              </a:buClr>
              <a:buSzPts val="1800"/>
              <a:buNone/>
              <a:defRPr/>
            </a:lvl6pPr>
            <a:lvl7pPr indent="-228600" lvl="6" marL="3200400" rtl="0" algn="l">
              <a:lnSpc>
                <a:spcPct val="100000"/>
              </a:lnSpc>
              <a:spcBef>
                <a:spcPts val="0"/>
              </a:spcBef>
              <a:spcAft>
                <a:spcPts val="0"/>
              </a:spcAft>
              <a:buClr>
                <a:srgbClr val="000000"/>
              </a:buClr>
              <a:buSzPts val="1800"/>
              <a:buNone/>
              <a:defRPr/>
            </a:lvl7pPr>
            <a:lvl8pPr indent="-228600" lvl="7" marL="3657600" rtl="0" algn="l">
              <a:lnSpc>
                <a:spcPct val="100000"/>
              </a:lnSpc>
              <a:spcBef>
                <a:spcPts val="0"/>
              </a:spcBef>
              <a:spcAft>
                <a:spcPts val="0"/>
              </a:spcAft>
              <a:buClr>
                <a:srgbClr val="000000"/>
              </a:buClr>
              <a:buSzPts val="1800"/>
              <a:buNone/>
              <a:defRPr/>
            </a:lvl8pPr>
            <a:lvl9pPr indent="-228600" lvl="8" marL="4114800" rtl="0" algn="l">
              <a:lnSpc>
                <a:spcPct val="100000"/>
              </a:lnSpc>
              <a:spcBef>
                <a:spcPts val="0"/>
              </a:spcBef>
              <a:spcAft>
                <a:spcPts val="0"/>
              </a:spcAft>
              <a:buClr>
                <a:srgbClr val="000000"/>
              </a:buClr>
              <a:buSzPts val="1800"/>
              <a:buNone/>
              <a:defRPr/>
            </a:lvl9pPr>
          </a:lstStyle>
          <a:p/>
        </p:txBody>
      </p:sp>
      <p:sp>
        <p:nvSpPr>
          <p:cNvPr id="67" name="Google Shape;67;p17"/>
          <p:cNvSpPr txBox="1"/>
          <p:nvPr>
            <p:ph idx="2" type="body"/>
          </p:nvPr>
        </p:nvSpPr>
        <p:spPr>
          <a:xfrm>
            <a:off x="4692272" y="1600199"/>
            <a:ext cx="3994500" cy="4967700"/>
          </a:xfrm>
          <a:prstGeom prst="rect">
            <a:avLst/>
          </a:prstGeom>
          <a:noFill/>
          <a:ln>
            <a:noFill/>
          </a:ln>
        </p:spPr>
        <p:txBody>
          <a:bodyPr anchorCtr="0" anchor="t" bIns="91400" lIns="91400" spcFirstLastPara="1" rIns="91400" wrap="square" tIns="91400">
            <a:noAutofit/>
          </a:bodyPr>
          <a:lstStyle>
            <a:lvl1pPr indent="-228600" lvl="0" marL="457200" rtl="0" algn="l">
              <a:lnSpc>
                <a:spcPct val="100000"/>
              </a:lnSpc>
              <a:spcBef>
                <a:spcPts val="0"/>
              </a:spcBef>
              <a:spcAft>
                <a:spcPts val="0"/>
              </a:spcAft>
              <a:buClr>
                <a:srgbClr val="000000"/>
              </a:buClr>
              <a:buSzPts val="1800"/>
              <a:buNone/>
              <a:defRPr/>
            </a:lvl1pPr>
            <a:lvl2pPr indent="-228600" lvl="1" marL="914400" rtl="0" algn="l">
              <a:lnSpc>
                <a:spcPct val="100000"/>
              </a:lnSpc>
              <a:spcBef>
                <a:spcPts val="0"/>
              </a:spcBef>
              <a:spcAft>
                <a:spcPts val="0"/>
              </a:spcAft>
              <a:buClr>
                <a:srgbClr val="000000"/>
              </a:buClr>
              <a:buSzPts val="1800"/>
              <a:buNone/>
              <a:defRPr/>
            </a:lvl2pPr>
            <a:lvl3pPr indent="-228600" lvl="2" marL="1371600" rtl="0" algn="l">
              <a:lnSpc>
                <a:spcPct val="100000"/>
              </a:lnSpc>
              <a:spcBef>
                <a:spcPts val="0"/>
              </a:spcBef>
              <a:spcAft>
                <a:spcPts val="0"/>
              </a:spcAft>
              <a:buClr>
                <a:srgbClr val="000000"/>
              </a:buClr>
              <a:buSzPts val="1800"/>
              <a:buNone/>
              <a:defRPr/>
            </a:lvl3pPr>
            <a:lvl4pPr indent="-228600" lvl="3" marL="1828800" rtl="0" algn="l">
              <a:lnSpc>
                <a:spcPct val="100000"/>
              </a:lnSpc>
              <a:spcBef>
                <a:spcPts val="0"/>
              </a:spcBef>
              <a:spcAft>
                <a:spcPts val="0"/>
              </a:spcAft>
              <a:buClr>
                <a:srgbClr val="000000"/>
              </a:buClr>
              <a:buSzPts val="1800"/>
              <a:buNone/>
              <a:defRPr/>
            </a:lvl4pPr>
            <a:lvl5pPr indent="-228600" lvl="4" marL="2286000" rtl="0" algn="l">
              <a:lnSpc>
                <a:spcPct val="100000"/>
              </a:lnSpc>
              <a:spcBef>
                <a:spcPts val="0"/>
              </a:spcBef>
              <a:spcAft>
                <a:spcPts val="0"/>
              </a:spcAft>
              <a:buClr>
                <a:srgbClr val="000000"/>
              </a:buClr>
              <a:buSzPts val="1800"/>
              <a:buNone/>
              <a:defRPr/>
            </a:lvl5pPr>
            <a:lvl6pPr indent="-228600" lvl="5" marL="2743200" rtl="0" algn="l">
              <a:lnSpc>
                <a:spcPct val="100000"/>
              </a:lnSpc>
              <a:spcBef>
                <a:spcPts val="0"/>
              </a:spcBef>
              <a:spcAft>
                <a:spcPts val="0"/>
              </a:spcAft>
              <a:buClr>
                <a:srgbClr val="000000"/>
              </a:buClr>
              <a:buSzPts val="1800"/>
              <a:buNone/>
              <a:defRPr/>
            </a:lvl6pPr>
            <a:lvl7pPr indent="-228600" lvl="6" marL="3200400" rtl="0" algn="l">
              <a:lnSpc>
                <a:spcPct val="100000"/>
              </a:lnSpc>
              <a:spcBef>
                <a:spcPts val="0"/>
              </a:spcBef>
              <a:spcAft>
                <a:spcPts val="0"/>
              </a:spcAft>
              <a:buClr>
                <a:srgbClr val="000000"/>
              </a:buClr>
              <a:buSzPts val="1800"/>
              <a:buNone/>
              <a:defRPr/>
            </a:lvl7pPr>
            <a:lvl8pPr indent="-228600" lvl="7" marL="3657600" rtl="0" algn="l">
              <a:lnSpc>
                <a:spcPct val="100000"/>
              </a:lnSpc>
              <a:spcBef>
                <a:spcPts val="0"/>
              </a:spcBef>
              <a:spcAft>
                <a:spcPts val="0"/>
              </a:spcAft>
              <a:buClr>
                <a:srgbClr val="000000"/>
              </a:buClr>
              <a:buSzPts val="1800"/>
              <a:buNone/>
              <a:defRPr/>
            </a:lvl8pPr>
            <a:lvl9pPr indent="-228600" lvl="8" marL="4114800" rtl="0" algn="l">
              <a:lnSpc>
                <a:spcPct val="100000"/>
              </a:lnSpc>
              <a:spcBef>
                <a:spcPts val="0"/>
              </a:spcBef>
              <a:spcAft>
                <a:spcPts val="0"/>
              </a:spcAft>
              <a:buClr>
                <a:srgbClr val="000000"/>
              </a:buClr>
              <a:buSzPts val="1800"/>
              <a:buNone/>
              <a:defRPr/>
            </a:lvl9pPr>
          </a:lstStyle>
          <a:p/>
        </p:txBody>
      </p:sp>
      <p:sp>
        <p:nvSpPr>
          <p:cNvPr id="68" name="Google Shape;68;p17"/>
          <p:cNvSpPr txBox="1"/>
          <p:nvPr>
            <p:ph idx="12" type="sldNum"/>
          </p:nvPr>
        </p:nvSpPr>
        <p:spPr>
          <a:xfrm>
            <a:off x="4419600" y="6172200"/>
            <a:ext cx="2133600" cy="3684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00000"/>
              </a:buClr>
              <a:buSzPts val="1200"/>
              <a:buFont typeface="Arial"/>
              <a:buNone/>
              <a:defRPr sz="1200"/>
            </a:lvl1pPr>
            <a:lvl2pPr indent="0" lvl="1" marL="0" rtl="0" algn="r">
              <a:lnSpc>
                <a:spcPct val="100000"/>
              </a:lnSpc>
              <a:spcBef>
                <a:spcPts val="0"/>
              </a:spcBef>
              <a:spcAft>
                <a:spcPts val="0"/>
              </a:spcAft>
              <a:buClr>
                <a:srgbClr val="000000"/>
              </a:buClr>
              <a:buSzPts val="1200"/>
              <a:buFont typeface="Arial"/>
              <a:buNone/>
              <a:defRPr sz="1200"/>
            </a:lvl2pPr>
            <a:lvl3pPr indent="0" lvl="2" marL="0" rtl="0" algn="r">
              <a:lnSpc>
                <a:spcPct val="100000"/>
              </a:lnSpc>
              <a:spcBef>
                <a:spcPts val="0"/>
              </a:spcBef>
              <a:spcAft>
                <a:spcPts val="0"/>
              </a:spcAft>
              <a:buClr>
                <a:srgbClr val="000000"/>
              </a:buClr>
              <a:buSzPts val="1200"/>
              <a:buFont typeface="Arial"/>
              <a:buNone/>
              <a:defRPr sz="1200"/>
            </a:lvl3pPr>
            <a:lvl4pPr indent="0" lvl="3" marL="0" rtl="0" algn="r">
              <a:lnSpc>
                <a:spcPct val="100000"/>
              </a:lnSpc>
              <a:spcBef>
                <a:spcPts val="0"/>
              </a:spcBef>
              <a:spcAft>
                <a:spcPts val="0"/>
              </a:spcAft>
              <a:buClr>
                <a:srgbClr val="000000"/>
              </a:buClr>
              <a:buSzPts val="1200"/>
              <a:buFont typeface="Arial"/>
              <a:buNone/>
              <a:defRPr sz="1200"/>
            </a:lvl4pPr>
            <a:lvl5pPr indent="0" lvl="4" marL="0" rtl="0" algn="r">
              <a:lnSpc>
                <a:spcPct val="100000"/>
              </a:lnSpc>
              <a:spcBef>
                <a:spcPts val="0"/>
              </a:spcBef>
              <a:spcAft>
                <a:spcPts val="0"/>
              </a:spcAft>
              <a:buClr>
                <a:srgbClr val="000000"/>
              </a:buClr>
              <a:buSzPts val="1200"/>
              <a:buFont typeface="Arial"/>
              <a:buNone/>
              <a:defRPr sz="1200"/>
            </a:lvl5pPr>
            <a:lvl6pPr indent="0" lvl="5" marL="0" rtl="0" algn="r">
              <a:lnSpc>
                <a:spcPct val="100000"/>
              </a:lnSpc>
              <a:spcBef>
                <a:spcPts val="0"/>
              </a:spcBef>
              <a:spcAft>
                <a:spcPts val="0"/>
              </a:spcAft>
              <a:buClr>
                <a:srgbClr val="000000"/>
              </a:buClr>
              <a:buSzPts val="1200"/>
              <a:buFont typeface="Arial"/>
              <a:buNone/>
              <a:defRPr sz="1200"/>
            </a:lvl6pPr>
            <a:lvl7pPr indent="0" lvl="6" marL="0" rtl="0" algn="r">
              <a:lnSpc>
                <a:spcPct val="100000"/>
              </a:lnSpc>
              <a:spcBef>
                <a:spcPts val="0"/>
              </a:spcBef>
              <a:spcAft>
                <a:spcPts val="0"/>
              </a:spcAft>
              <a:buClr>
                <a:srgbClr val="000000"/>
              </a:buClr>
              <a:buSzPts val="1200"/>
              <a:buFont typeface="Arial"/>
              <a:buNone/>
              <a:defRPr sz="1200"/>
            </a:lvl7pPr>
            <a:lvl8pPr indent="0" lvl="7" marL="0" rtl="0" algn="r">
              <a:lnSpc>
                <a:spcPct val="100000"/>
              </a:lnSpc>
              <a:spcBef>
                <a:spcPts val="0"/>
              </a:spcBef>
              <a:spcAft>
                <a:spcPts val="0"/>
              </a:spcAft>
              <a:buClr>
                <a:srgbClr val="000000"/>
              </a:buClr>
              <a:buSzPts val="1200"/>
              <a:buFont typeface="Arial"/>
              <a:buNone/>
              <a:defRPr sz="1200"/>
            </a:lvl8pPr>
            <a:lvl9pPr indent="0" lvl="8" marL="0" rtl="0" algn="r">
              <a:lnSpc>
                <a:spcPct val="100000"/>
              </a:lnSpc>
              <a:spcBef>
                <a:spcPts val="0"/>
              </a:spcBef>
              <a:spcAft>
                <a:spcPts val="0"/>
              </a:spcAft>
              <a:buClr>
                <a:srgbClr val="000000"/>
              </a:buClr>
              <a:buSzPts val="1200"/>
              <a:buFont typeface="Arial"/>
              <a:buNone/>
              <a:defRPr sz="12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p:cSld name="Title only">
    <p:spTree>
      <p:nvGrpSpPr>
        <p:cNvPr id="69" name="Shape 69"/>
        <p:cNvGrpSpPr/>
        <p:nvPr/>
      </p:nvGrpSpPr>
      <p:grpSpPr>
        <a:xfrm>
          <a:off x="0" y="0"/>
          <a:ext cx="0" cy="0"/>
          <a:chOff x="0" y="0"/>
          <a:chExt cx="0" cy="0"/>
        </a:xfrm>
      </p:grpSpPr>
      <p:sp>
        <p:nvSpPr>
          <p:cNvPr id="70" name="Google Shape;70;p18"/>
          <p:cNvSpPr txBox="1"/>
          <p:nvPr>
            <p:ph type="title"/>
          </p:nvPr>
        </p:nvSpPr>
        <p:spPr>
          <a:xfrm>
            <a:off x="457200" y="274636"/>
            <a:ext cx="8229600" cy="1143000"/>
          </a:xfrm>
          <a:prstGeom prst="rect">
            <a:avLst/>
          </a:prstGeom>
          <a:noFill/>
          <a:ln>
            <a:noFill/>
          </a:ln>
        </p:spPr>
        <p:txBody>
          <a:bodyPr anchorCtr="0" anchor="b" bIns="91400" lIns="91400" spcFirstLastPara="1" rIns="91400" wrap="square" tIns="91400">
            <a:noAutofit/>
          </a:bodyPr>
          <a:lstStyle>
            <a:lvl1pPr lvl="0" rtl="0" algn="l">
              <a:lnSpc>
                <a:spcPct val="100000"/>
              </a:lnSpc>
              <a:spcBef>
                <a:spcPts val="0"/>
              </a:spcBef>
              <a:spcAft>
                <a:spcPts val="0"/>
              </a:spcAft>
              <a:buClr>
                <a:srgbClr val="000000"/>
              </a:buClr>
              <a:buSzPts val="1800"/>
              <a:buNone/>
              <a:defRPr/>
            </a:lvl1pPr>
            <a:lvl2pPr lvl="1" rtl="0" algn="l">
              <a:lnSpc>
                <a:spcPct val="100000"/>
              </a:lnSpc>
              <a:spcBef>
                <a:spcPts val="0"/>
              </a:spcBef>
              <a:spcAft>
                <a:spcPts val="0"/>
              </a:spcAft>
              <a:buClr>
                <a:srgbClr val="000000"/>
              </a:buClr>
              <a:buSzPts val="1800"/>
              <a:buNone/>
              <a:defRPr/>
            </a:lvl2pPr>
            <a:lvl3pPr lvl="2" rtl="0" algn="l">
              <a:lnSpc>
                <a:spcPct val="100000"/>
              </a:lnSpc>
              <a:spcBef>
                <a:spcPts val="0"/>
              </a:spcBef>
              <a:spcAft>
                <a:spcPts val="0"/>
              </a:spcAft>
              <a:buClr>
                <a:srgbClr val="000000"/>
              </a:buClr>
              <a:buSzPts val="1800"/>
              <a:buNone/>
              <a:defRPr/>
            </a:lvl3pPr>
            <a:lvl4pPr lvl="3" rtl="0" algn="l">
              <a:lnSpc>
                <a:spcPct val="100000"/>
              </a:lnSpc>
              <a:spcBef>
                <a:spcPts val="0"/>
              </a:spcBef>
              <a:spcAft>
                <a:spcPts val="0"/>
              </a:spcAft>
              <a:buClr>
                <a:srgbClr val="000000"/>
              </a:buClr>
              <a:buSzPts val="1800"/>
              <a:buNone/>
              <a:defRPr/>
            </a:lvl4pPr>
            <a:lvl5pPr lvl="4" rtl="0" algn="l">
              <a:lnSpc>
                <a:spcPct val="100000"/>
              </a:lnSpc>
              <a:spcBef>
                <a:spcPts val="0"/>
              </a:spcBef>
              <a:spcAft>
                <a:spcPts val="0"/>
              </a:spcAft>
              <a:buClr>
                <a:srgbClr val="000000"/>
              </a:buClr>
              <a:buSzPts val="1800"/>
              <a:buNone/>
              <a:defRPr/>
            </a:lvl5pPr>
            <a:lvl6pPr lvl="5" rtl="0" algn="l">
              <a:lnSpc>
                <a:spcPct val="100000"/>
              </a:lnSpc>
              <a:spcBef>
                <a:spcPts val="0"/>
              </a:spcBef>
              <a:spcAft>
                <a:spcPts val="0"/>
              </a:spcAft>
              <a:buClr>
                <a:srgbClr val="000000"/>
              </a:buClr>
              <a:buSzPts val="1800"/>
              <a:buNone/>
              <a:defRPr/>
            </a:lvl6pPr>
            <a:lvl7pPr lvl="6" rtl="0" algn="l">
              <a:lnSpc>
                <a:spcPct val="100000"/>
              </a:lnSpc>
              <a:spcBef>
                <a:spcPts val="0"/>
              </a:spcBef>
              <a:spcAft>
                <a:spcPts val="0"/>
              </a:spcAft>
              <a:buClr>
                <a:srgbClr val="000000"/>
              </a:buClr>
              <a:buSzPts val="1800"/>
              <a:buNone/>
              <a:defRPr/>
            </a:lvl7pPr>
            <a:lvl8pPr lvl="7" rtl="0" algn="l">
              <a:lnSpc>
                <a:spcPct val="100000"/>
              </a:lnSpc>
              <a:spcBef>
                <a:spcPts val="0"/>
              </a:spcBef>
              <a:spcAft>
                <a:spcPts val="0"/>
              </a:spcAft>
              <a:buClr>
                <a:srgbClr val="000000"/>
              </a:buClr>
              <a:buSzPts val="1800"/>
              <a:buNone/>
              <a:defRPr/>
            </a:lvl8pPr>
            <a:lvl9pPr lvl="8" rtl="0" algn="l">
              <a:lnSpc>
                <a:spcPct val="100000"/>
              </a:lnSpc>
              <a:spcBef>
                <a:spcPts val="0"/>
              </a:spcBef>
              <a:spcAft>
                <a:spcPts val="0"/>
              </a:spcAft>
              <a:buClr>
                <a:srgbClr val="000000"/>
              </a:buClr>
              <a:buSzPts val="1800"/>
              <a:buNone/>
              <a:defRPr/>
            </a:lvl9pPr>
          </a:lstStyle>
          <a:p/>
        </p:txBody>
      </p:sp>
      <p:sp>
        <p:nvSpPr>
          <p:cNvPr id="71" name="Google Shape;71;p18"/>
          <p:cNvSpPr txBox="1"/>
          <p:nvPr>
            <p:ph idx="12" type="sldNum"/>
          </p:nvPr>
        </p:nvSpPr>
        <p:spPr>
          <a:xfrm>
            <a:off x="4419600" y="6172200"/>
            <a:ext cx="2133600" cy="3684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00000"/>
              </a:buClr>
              <a:buSzPts val="1200"/>
              <a:buFont typeface="Arial"/>
              <a:buNone/>
              <a:defRPr sz="1200"/>
            </a:lvl1pPr>
            <a:lvl2pPr indent="0" lvl="1" marL="0" rtl="0" algn="r">
              <a:lnSpc>
                <a:spcPct val="100000"/>
              </a:lnSpc>
              <a:spcBef>
                <a:spcPts val="0"/>
              </a:spcBef>
              <a:spcAft>
                <a:spcPts val="0"/>
              </a:spcAft>
              <a:buClr>
                <a:srgbClr val="000000"/>
              </a:buClr>
              <a:buSzPts val="1200"/>
              <a:buFont typeface="Arial"/>
              <a:buNone/>
              <a:defRPr sz="1200"/>
            </a:lvl2pPr>
            <a:lvl3pPr indent="0" lvl="2" marL="0" rtl="0" algn="r">
              <a:lnSpc>
                <a:spcPct val="100000"/>
              </a:lnSpc>
              <a:spcBef>
                <a:spcPts val="0"/>
              </a:spcBef>
              <a:spcAft>
                <a:spcPts val="0"/>
              </a:spcAft>
              <a:buClr>
                <a:srgbClr val="000000"/>
              </a:buClr>
              <a:buSzPts val="1200"/>
              <a:buFont typeface="Arial"/>
              <a:buNone/>
              <a:defRPr sz="1200"/>
            </a:lvl3pPr>
            <a:lvl4pPr indent="0" lvl="3" marL="0" rtl="0" algn="r">
              <a:lnSpc>
                <a:spcPct val="100000"/>
              </a:lnSpc>
              <a:spcBef>
                <a:spcPts val="0"/>
              </a:spcBef>
              <a:spcAft>
                <a:spcPts val="0"/>
              </a:spcAft>
              <a:buClr>
                <a:srgbClr val="000000"/>
              </a:buClr>
              <a:buSzPts val="1200"/>
              <a:buFont typeface="Arial"/>
              <a:buNone/>
              <a:defRPr sz="1200"/>
            </a:lvl4pPr>
            <a:lvl5pPr indent="0" lvl="4" marL="0" rtl="0" algn="r">
              <a:lnSpc>
                <a:spcPct val="100000"/>
              </a:lnSpc>
              <a:spcBef>
                <a:spcPts val="0"/>
              </a:spcBef>
              <a:spcAft>
                <a:spcPts val="0"/>
              </a:spcAft>
              <a:buClr>
                <a:srgbClr val="000000"/>
              </a:buClr>
              <a:buSzPts val="1200"/>
              <a:buFont typeface="Arial"/>
              <a:buNone/>
              <a:defRPr sz="1200"/>
            </a:lvl5pPr>
            <a:lvl6pPr indent="0" lvl="5" marL="0" rtl="0" algn="r">
              <a:lnSpc>
                <a:spcPct val="100000"/>
              </a:lnSpc>
              <a:spcBef>
                <a:spcPts val="0"/>
              </a:spcBef>
              <a:spcAft>
                <a:spcPts val="0"/>
              </a:spcAft>
              <a:buClr>
                <a:srgbClr val="000000"/>
              </a:buClr>
              <a:buSzPts val="1200"/>
              <a:buFont typeface="Arial"/>
              <a:buNone/>
              <a:defRPr sz="1200"/>
            </a:lvl6pPr>
            <a:lvl7pPr indent="0" lvl="6" marL="0" rtl="0" algn="r">
              <a:lnSpc>
                <a:spcPct val="100000"/>
              </a:lnSpc>
              <a:spcBef>
                <a:spcPts val="0"/>
              </a:spcBef>
              <a:spcAft>
                <a:spcPts val="0"/>
              </a:spcAft>
              <a:buClr>
                <a:srgbClr val="000000"/>
              </a:buClr>
              <a:buSzPts val="1200"/>
              <a:buFont typeface="Arial"/>
              <a:buNone/>
              <a:defRPr sz="1200"/>
            </a:lvl7pPr>
            <a:lvl8pPr indent="0" lvl="7" marL="0" rtl="0" algn="r">
              <a:lnSpc>
                <a:spcPct val="100000"/>
              </a:lnSpc>
              <a:spcBef>
                <a:spcPts val="0"/>
              </a:spcBef>
              <a:spcAft>
                <a:spcPts val="0"/>
              </a:spcAft>
              <a:buClr>
                <a:srgbClr val="000000"/>
              </a:buClr>
              <a:buSzPts val="1200"/>
              <a:buFont typeface="Arial"/>
              <a:buNone/>
              <a:defRPr sz="1200"/>
            </a:lvl8pPr>
            <a:lvl9pPr indent="0" lvl="8" marL="0" rtl="0" algn="r">
              <a:lnSpc>
                <a:spcPct val="100000"/>
              </a:lnSpc>
              <a:spcBef>
                <a:spcPts val="0"/>
              </a:spcBef>
              <a:spcAft>
                <a:spcPts val="0"/>
              </a:spcAft>
              <a:buClr>
                <a:srgbClr val="000000"/>
              </a:buClr>
              <a:buSzPts val="1200"/>
              <a:buFont typeface="Arial"/>
              <a:buNone/>
              <a:defRPr sz="12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72" name="Shape 72"/>
        <p:cNvGrpSpPr/>
        <p:nvPr/>
      </p:nvGrpSpPr>
      <p:grpSpPr>
        <a:xfrm>
          <a:off x="0" y="0"/>
          <a:ext cx="0" cy="0"/>
          <a:chOff x="0" y="0"/>
          <a:chExt cx="0" cy="0"/>
        </a:xfrm>
      </p:grpSpPr>
      <p:sp>
        <p:nvSpPr>
          <p:cNvPr id="73" name="Google Shape;73;p19"/>
          <p:cNvSpPr txBox="1"/>
          <p:nvPr>
            <p:ph idx="1" type="body"/>
          </p:nvPr>
        </p:nvSpPr>
        <p:spPr>
          <a:xfrm>
            <a:off x="457200" y="5875077"/>
            <a:ext cx="8229600" cy="692700"/>
          </a:xfrm>
          <a:prstGeom prst="rect">
            <a:avLst/>
          </a:prstGeom>
          <a:noFill/>
          <a:ln>
            <a:noFill/>
          </a:ln>
        </p:spPr>
        <p:txBody>
          <a:bodyPr anchorCtr="0" anchor="t" bIns="91400" lIns="91400" spcFirstLastPara="1" rIns="91400" wrap="square" tIns="91400">
            <a:noAutofit/>
          </a:bodyPr>
          <a:lstStyle>
            <a:lvl1pPr indent="-228600" lvl="0" marL="457200" rtl="0" algn="ctr">
              <a:lnSpc>
                <a:spcPct val="100000"/>
              </a:lnSpc>
              <a:spcBef>
                <a:spcPts val="300"/>
              </a:spcBef>
              <a:spcAft>
                <a:spcPts val="0"/>
              </a:spcAft>
              <a:buClr>
                <a:srgbClr val="000000"/>
              </a:buClr>
              <a:buSzPts val="1800"/>
              <a:buFont typeface="Arial"/>
              <a:buNone/>
              <a:defRPr sz="1800"/>
            </a:lvl1pPr>
            <a:lvl2pPr indent="-228600" lvl="1" marL="914400" rtl="0" algn="ctr">
              <a:lnSpc>
                <a:spcPct val="100000"/>
              </a:lnSpc>
              <a:spcBef>
                <a:spcPts val="300"/>
              </a:spcBef>
              <a:spcAft>
                <a:spcPts val="0"/>
              </a:spcAft>
              <a:buClr>
                <a:srgbClr val="000000"/>
              </a:buClr>
              <a:buSzPts val="1800"/>
              <a:buFont typeface="Arial"/>
              <a:buNone/>
              <a:defRPr sz="1800"/>
            </a:lvl2pPr>
            <a:lvl3pPr indent="-228600" lvl="2" marL="1371600" rtl="0" algn="ctr">
              <a:lnSpc>
                <a:spcPct val="100000"/>
              </a:lnSpc>
              <a:spcBef>
                <a:spcPts val="300"/>
              </a:spcBef>
              <a:spcAft>
                <a:spcPts val="0"/>
              </a:spcAft>
              <a:buClr>
                <a:srgbClr val="000000"/>
              </a:buClr>
              <a:buSzPts val="1800"/>
              <a:buFont typeface="Arial"/>
              <a:buNone/>
              <a:defRPr sz="1800"/>
            </a:lvl3pPr>
            <a:lvl4pPr indent="-228600" lvl="3" marL="1828800" rtl="0" algn="ctr">
              <a:lnSpc>
                <a:spcPct val="100000"/>
              </a:lnSpc>
              <a:spcBef>
                <a:spcPts val="300"/>
              </a:spcBef>
              <a:spcAft>
                <a:spcPts val="0"/>
              </a:spcAft>
              <a:buClr>
                <a:srgbClr val="000000"/>
              </a:buClr>
              <a:buSzPts val="1800"/>
              <a:buFont typeface="Arial"/>
              <a:buNone/>
              <a:defRPr sz="1800"/>
            </a:lvl4pPr>
            <a:lvl5pPr indent="-228600" lvl="4" marL="2286000" rtl="0" algn="ctr">
              <a:lnSpc>
                <a:spcPct val="100000"/>
              </a:lnSpc>
              <a:spcBef>
                <a:spcPts val="300"/>
              </a:spcBef>
              <a:spcAft>
                <a:spcPts val="0"/>
              </a:spcAft>
              <a:buClr>
                <a:srgbClr val="000000"/>
              </a:buClr>
              <a:buSzPts val="1800"/>
              <a:buFont typeface="Arial"/>
              <a:buNone/>
              <a:defRPr sz="1800"/>
            </a:lvl5pPr>
            <a:lvl6pPr indent="-228600" lvl="5" marL="2743200" rtl="0" algn="l">
              <a:lnSpc>
                <a:spcPct val="100000"/>
              </a:lnSpc>
              <a:spcBef>
                <a:spcPts val="0"/>
              </a:spcBef>
              <a:spcAft>
                <a:spcPts val="0"/>
              </a:spcAft>
              <a:buClr>
                <a:srgbClr val="000000"/>
              </a:buClr>
              <a:buSzPts val="1800"/>
              <a:buNone/>
              <a:defRPr/>
            </a:lvl6pPr>
            <a:lvl7pPr indent="-228600" lvl="6" marL="3200400" rtl="0" algn="l">
              <a:lnSpc>
                <a:spcPct val="100000"/>
              </a:lnSpc>
              <a:spcBef>
                <a:spcPts val="0"/>
              </a:spcBef>
              <a:spcAft>
                <a:spcPts val="0"/>
              </a:spcAft>
              <a:buClr>
                <a:srgbClr val="000000"/>
              </a:buClr>
              <a:buSzPts val="1800"/>
              <a:buNone/>
              <a:defRPr/>
            </a:lvl7pPr>
            <a:lvl8pPr indent="-228600" lvl="7" marL="3657600" rtl="0" algn="l">
              <a:lnSpc>
                <a:spcPct val="100000"/>
              </a:lnSpc>
              <a:spcBef>
                <a:spcPts val="0"/>
              </a:spcBef>
              <a:spcAft>
                <a:spcPts val="0"/>
              </a:spcAft>
              <a:buClr>
                <a:srgbClr val="000000"/>
              </a:buClr>
              <a:buSzPts val="1800"/>
              <a:buNone/>
              <a:defRPr/>
            </a:lvl8pPr>
            <a:lvl9pPr indent="-228600" lvl="8" marL="4114800" rtl="0" algn="l">
              <a:lnSpc>
                <a:spcPct val="100000"/>
              </a:lnSpc>
              <a:spcBef>
                <a:spcPts val="0"/>
              </a:spcBef>
              <a:spcAft>
                <a:spcPts val="0"/>
              </a:spcAft>
              <a:buClr>
                <a:srgbClr val="000000"/>
              </a:buClr>
              <a:buSzPts val="1800"/>
              <a:buNone/>
              <a:defRPr/>
            </a:lvl9pPr>
          </a:lstStyle>
          <a:p/>
        </p:txBody>
      </p:sp>
      <p:sp>
        <p:nvSpPr>
          <p:cNvPr id="74" name="Google Shape;74;p19"/>
          <p:cNvSpPr txBox="1"/>
          <p:nvPr>
            <p:ph idx="12" type="sldNum"/>
          </p:nvPr>
        </p:nvSpPr>
        <p:spPr>
          <a:xfrm>
            <a:off x="4419600" y="6172200"/>
            <a:ext cx="2133600" cy="3684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00000"/>
              </a:buClr>
              <a:buSzPts val="1200"/>
              <a:buFont typeface="Arial"/>
              <a:buNone/>
              <a:defRPr sz="1200"/>
            </a:lvl1pPr>
            <a:lvl2pPr indent="0" lvl="1" marL="0" rtl="0" algn="r">
              <a:lnSpc>
                <a:spcPct val="100000"/>
              </a:lnSpc>
              <a:spcBef>
                <a:spcPts val="0"/>
              </a:spcBef>
              <a:spcAft>
                <a:spcPts val="0"/>
              </a:spcAft>
              <a:buClr>
                <a:srgbClr val="000000"/>
              </a:buClr>
              <a:buSzPts val="1200"/>
              <a:buFont typeface="Arial"/>
              <a:buNone/>
              <a:defRPr sz="1200"/>
            </a:lvl2pPr>
            <a:lvl3pPr indent="0" lvl="2" marL="0" rtl="0" algn="r">
              <a:lnSpc>
                <a:spcPct val="100000"/>
              </a:lnSpc>
              <a:spcBef>
                <a:spcPts val="0"/>
              </a:spcBef>
              <a:spcAft>
                <a:spcPts val="0"/>
              </a:spcAft>
              <a:buClr>
                <a:srgbClr val="000000"/>
              </a:buClr>
              <a:buSzPts val="1200"/>
              <a:buFont typeface="Arial"/>
              <a:buNone/>
              <a:defRPr sz="1200"/>
            </a:lvl3pPr>
            <a:lvl4pPr indent="0" lvl="3" marL="0" rtl="0" algn="r">
              <a:lnSpc>
                <a:spcPct val="100000"/>
              </a:lnSpc>
              <a:spcBef>
                <a:spcPts val="0"/>
              </a:spcBef>
              <a:spcAft>
                <a:spcPts val="0"/>
              </a:spcAft>
              <a:buClr>
                <a:srgbClr val="000000"/>
              </a:buClr>
              <a:buSzPts val="1200"/>
              <a:buFont typeface="Arial"/>
              <a:buNone/>
              <a:defRPr sz="1200"/>
            </a:lvl4pPr>
            <a:lvl5pPr indent="0" lvl="4" marL="0" rtl="0" algn="r">
              <a:lnSpc>
                <a:spcPct val="100000"/>
              </a:lnSpc>
              <a:spcBef>
                <a:spcPts val="0"/>
              </a:spcBef>
              <a:spcAft>
                <a:spcPts val="0"/>
              </a:spcAft>
              <a:buClr>
                <a:srgbClr val="000000"/>
              </a:buClr>
              <a:buSzPts val="1200"/>
              <a:buFont typeface="Arial"/>
              <a:buNone/>
              <a:defRPr sz="1200"/>
            </a:lvl5pPr>
            <a:lvl6pPr indent="0" lvl="5" marL="0" rtl="0" algn="r">
              <a:lnSpc>
                <a:spcPct val="100000"/>
              </a:lnSpc>
              <a:spcBef>
                <a:spcPts val="0"/>
              </a:spcBef>
              <a:spcAft>
                <a:spcPts val="0"/>
              </a:spcAft>
              <a:buClr>
                <a:srgbClr val="000000"/>
              </a:buClr>
              <a:buSzPts val="1200"/>
              <a:buFont typeface="Arial"/>
              <a:buNone/>
              <a:defRPr sz="1200"/>
            </a:lvl6pPr>
            <a:lvl7pPr indent="0" lvl="6" marL="0" rtl="0" algn="r">
              <a:lnSpc>
                <a:spcPct val="100000"/>
              </a:lnSpc>
              <a:spcBef>
                <a:spcPts val="0"/>
              </a:spcBef>
              <a:spcAft>
                <a:spcPts val="0"/>
              </a:spcAft>
              <a:buClr>
                <a:srgbClr val="000000"/>
              </a:buClr>
              <a:buSzPts val="1200"/>
              <a:buFont typeface="Arial"/>
              <a:buNone/>
              <a:defRPr sz="1200"/>
            </a:lvl7pPr>
            <a:lvl8pPr indent="0" lvl="7" marL="0" rtl="0" algn="r">
              <a:lnSpc>
                <a:spcPct val="100000"/>
              </a:lnSpc>
              <a:spcBef>
                <a:spcPts val="0"/>
              </a:spcBef>
              <a:spcAft>
                <a:spcPts val="0"/>
              </a:spcAft>
              <a:buClr>
                <a:srgbClr val="000000"/>
              </a:buClr>
              <a:buSzPts val="1200"/>
              <a:buFont typeface="Arial"/>
              <a:buNone/>
              <a:defRPr sz="1200"/>
            </a:lvl8pPr>
            <a:lvl9pPr indent="0" lvl="8" marL="0" rtl="0" algn="r">
              <a:lnSpc>
                <a:spcPct val="100000"/>
              </a:lnSpc>
              <a:spcBef>
                <a:spcPts val="0"/>
              </a:spcBef>
              <a:spcAft>
                <a:spcPts val="0"/>
              </a:spcAft>
              <a:buClr>
                <a:srgbClr val="000000"/>
              </a:buClr>
              <a:buSzPts val="1200"/>
              <a:buFont typeface="Arial"/>
              <a:buNone/>
              <a:defRPr sz="12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31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74636"/>
            <a:ext cx="8229600" cy="1143000"/>
          </a:xfrm>
          <a:prstGeom prst="rect">
            <a:avLst/>
          </a:prstGeom>
          <a:noFill/>
          <a:ln>
            <a:noFill/>
          </a:ln>
        </p:spPr>
        <p:txBody>
          <a:bodyPr anchorCtr="0" anchor="b" bIns="91400" lIns="91400" spcFirstLastPara="1" rIns="91400" wrap="square" tIns="91400">
            <a:noAutofit/>
          </a:bodyPr>
          <a:lstStyle>
            <a:lvl1pPr lvl="0"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3600"/>
              <a:buFont typeface="Arial"/>
              <a:buNone/>
              <a:defRPr b="1" i="0" sz="3600" u="none" cap="none" strike="noStrike">
                <a:solidFill>
                  <a:srgbClr val="000000"/>
                </a:solidFill>
                <a:latin typeface="Arial"/>
                <a:ea typeface="Arial"/>
                <a:cs typeface="Arial"/>
                <a:sym typeface="Arial"/>
              </a:defRPr>
            </a:lvl9pPr>
          </a:lstStyle>
          <a:p/>
        </p:txBody>
      </p:sp>
      <p:sp>
        <p:nvSpPr>
          <p:cNvPr id="52" name="Google Shape;52;p13"/>
          <p:cNvSpPr txBox="1"/>
          <p:nvPr>
            <p:ph idx="1" type="body"/>
          </p:nvPr>
        </p:nvSpPr>
        <p:spPr>
          <a:xfrm>
            <a:off x="457200" y="1600200"/>
            <a:ext cx="8229600" cy="4967700"/>
          </a:xfrm>
          <a:prstGeom prst="rect">
            <a:avLst/>
          </a:prstGeom>
          <a:noFill/>
          <a:ln>
            <a:noFill/>
          </a:ln>
        </p:spPr>
        <p:txBody>
          <a:bodyPr anchorCtr="0" anchor="t" bIns="91400" lIns="91400" spcFirstLastPara="1" rIns="91400" wrap="square" tIns="91400">
            <a:noAutofit/>
          </a:bodyPr>
          <a:lstStyle>
            <a:lvl1pPr indent="-228600" lvl="0" marL="4572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3000"/>
              <a:buFont typeface="Arial"/>
              <a:buNone/>
              <a:defRPr b="0" i="0" sz="3000" u="none" cap="none" strike="noStrike">
                <a:solidFill>
                  <a:srgbClr val="000000"/>
                </a:solidFill>
                <a:latin typeface="Arial"/>
                <a:ea typeface="Arial"/>
                <a:cs typeface="Arial"/>
                <a:sym typeface="Arial"/>
              </a:defRPr>
            </a:lvl9pPr>
          </a:lstStyle>
          <a:p/>
        </p:txBody>
      </p:sp>
      <p:sp>
        <p:nvSpPr>
          <p:cNvPr id="53" name="Google Shape;53;p13"/>
          <p:cNvSpPr txBox="1"/>
          <p:nvPr>
            <p:ph idx="12" type="sldNum"/>
          </p:nvPr>
        </p:nvSpPr>
        <p:spPr>
          <a:xfrm>
            <a:off x="4419600" y="6172200"/>
            <a:ext cx="2133600" cy="368400"/>
          </a:xfrm>
          <a:prstGeom prst="rect">
            <a:avLst/>
          </a:prstGeom>
          <a:noFill/>
          <a:ln>
            <a:noFill/>
          </a:ln>
        </p:spPr>
        <p:txBody>
          <a:bodyPr anchorCtr="0" anchor="ctr" bIns="45700" lIns="45700" spcFirstLastPara="1" rIns="45700"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Lst>
  <mc:AlternateContent>
    <mc:Choice Requires="p14">
      <p:transition spd="slow" p14:dur="31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3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4.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41.jp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3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3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2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20"/>
          <p:cNvSpPr txBox="1"/>
          <p:nvPr>
            <p:ph type="ctrTitle"/>
          </p:nvPr>
        </p:nvSpPr>
        <p:spPr>
          <a:xfrm>
            <a:off x="311708" y="992767"/>
            <a:ext cx="8520600" cy="273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20"/>
          <p:cNvSpPr txBox="1"/>
          <p:nvPr>
            <p:ph idx="1" type="subTitle"/>
          </p:nvPr>
        </p:nvSpPr>
        <p:spPr>
          <a:xfrm>
            <a:off x="311700" y="3778833"/>
            <a:ext cx="8520600" cy="105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81" name="Google Shape;81;p20"/>
          <p:cNvPicPr preferRelativeResize="0"/>
          <p:nvPr/>
        </p:nvPicPr>
        <p:blipFill rotWithShape="1">
          <a:blip r:embed="rId3">
            <a:alphaModFix/>
          </a:blip>
          <a:srcRect b="0" l="9" r="0" t="0"/>
          <a:stretch/>
        </p:blipFill>
        <p:spPr>
          <a:xfrm>
            <a:off x="-17" y="0"/>
            <a:ext cx="9144016"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pic>
        <p:nvPicPr>
          <p:cNvPr id="86" name="Google Shape;86;p21"/>
          <p:cNvPicPr preferRelativeResize="0"/>
          <p:nvPr/>
        </p:nvPicPr>
        <p:blipFill>
          <a:blip r:embed="rId3">
            <a:alphaModFix/>
          </a:blip>
          <a:stretch>
            <a:fillRect/>
          </a:stretch>
        </p:blipFill>
        <p:spPr>
          <a:xfrm>
            <a:off x="0" y="0"/>
            <a:ext cx="9144000" cy="6858000"/>
          </a:xfrm>
          <a:prstGeom prst="rect">
            <a:avLst/>
          </a:prstGeom>
          <a:noFill/>
          <a:ln>
            <a:noFill/>
          </a:ln>
        </p:spPr>
      </p:pic>
      <p:pic>
        <p:nvPicPr>
          <p:cNvPr id="87" name="Google Shape;87;p21"/>
          <p:cNvPicPr preferRelativeResize="0"/>
          <p:nvPr/>
        </p:nvPicPr>
        <p:blipFill rotWithShape="1">
          <a:blip r:embed="rId4">
            <a:alphaModFix/>
          </a:blip>
          <a:srcRect b="1522" l="0" r="0" t="1522"/>
          <a:stretch/>
        </p:blipFill>
        <p:spPr>
          <a:xfrm>
            <a:off x="0" y="0"/>
            <a:ext cx="9432579"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9D9D9"/>
        </a:solidFill>
      </p:bgPr>
    </p:bg>
    <p:spTree>
      <p:nvGrpSpPr>
        <p:cNvPr id="91" name="Shape 91"/>
        <p:cNvGrpSpPr/>
        <p:nvPr/>
      </p:nvGrpSpPr>
      <p:grpSpPr>
        <a:xfrm>
          <a:off x="0" y="0"/>
          <a:ext cx="0" cy="0"/>
          <a:chOff x="0" y="0"/>
          <a:chExt cx="0" cy="0"/>
        </a:xfrm>
      </p:grpSpPr>
      <p:pic>
        <p:nvPicPr>
          <p:cNvPr id="92" name="Google Shape;92;p22"/>
          <p:cNvPicPr preferRelativeResize="0"/>
          <p:nvPr/>
        </p:nvPicPr>
        <p:blipFill rotWithShape="1">
          <a:blip r:embed="rId3">
            <a:alphaModFix/>
          </a:blip>
          <a:srcRect b="2280" l="0" r="0" t="2280"/>
          <a:stretch/>
        </p:blipFill>
        <p:spPr>
          <a:xfrm>
            <a:off x="0" y="0"/>
            <a:ext cx="9144000"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pic>
        <p:nvPicPr>
          <p:cNvPr id="97" name="Google Shape;97;p23"/>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pic>
        <p:nvPicPr>
          <p:cNvPr id="102" name="Google Shape;102;p24"/>
          <p:cNvPicPr preferRelativeResize="0"/>
          <p:nvPr/>
        </p:nvPicPr>
        <p:blipFill>
          <a:blip r:embed="rId3">
            <a:alphaModFix/>
          </a:blip>
          <a:stretch>
            <a:fillRect/>
          </a:stretch>
        </p:blipFill>
        <p:spPr>
          <a:xfrm>
            <a:off x="0" y="0"/>
            <a:ext cx="9144000" cy="6858000"/>
          </a:xfrm>
          <a:prstGeom prst="rect">
            <a:avLst/>
          </a:prstGeom>
          <a:noFill/>
          <a:ln>
            <a:noFill/>
          </a:ln>
        </p:spPr>
      </p:pic>
      <p:pic>
        <p:nvPicPr>
          <p:cNvPr id="103" name="Google Shape;103;p24"/>
          <p:cNvPicPr preferRelativeResize="0"/>
          <p:nvPr/>
        </p:nvPicPr>
        <p:blipFill rotWithShape="1">
          <a:blip r:embed="rId4">
            <a:alphaModFix/>
          </a:blip>
          <a:srcRect b="0" l="9" r="0" t="0"/>
          <a:stretch/>
        </p:blipFill>
        <p:spPr>
          <a:xfrm>
            <a:off x="0" y="0"/>
            <a:ext cx="9144003"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pic>
        <p:nvPicPr>
          <p:cNvPr id="108" name="Google Shape;108;p25"/>
          <p:cNvPicPr preferRelativeResize="0"/>
          <p:nvPr/>
        </p:nvPicPr>
        <p:blipFill>
          <a:blip r:embed="rId3">
            <a:alphaModFix/>
          </a:blip>
          <a:stretch>
            <a:fillRect/>
          </a:stretch>
        </p:blipFill>
        <p:spPr>
          <a:xfrm>
            <a:off x="0" y="0"/>
            <a:ext cx="9144000" cy="6858000"/>
          </a:xfrm>
          <a:prstGeom prst="rect">
            <a:avLst/>
          </a:prstGeom>
          <a:noFill/>
          <a:ln>
            <a:noFill/>
          </a:ln>
        </p:spPr>
      </p:pic>
      <p:pic>
        <p:nvPicPr>
          <p:cNvPr id="109" name="Google Shape;109;p25"/>
          <p:cNvPicPr preferRelativeResize="0"/>
          <p:nvPr/>
        </p:nvPicPr>
        <p:blipFill rotWithShape="1">
          <a:blip r:embed="rId4">
            <a:alphaModFix/>
          </a:blip>
          <a:srcRect b="0" l="9" r="0" t="0"/>
          <a:stretch/>
        </p:blipFill>
        <p:spPr>
          <a:xfrm>
            <a:off x="0" y="0"/>
            <a:ext cx="9144003"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pic>
        <p:nvPicPr>
          <p:cNvPr id="114" name="Google Shape;114;p26"/>
          <p:cNvPicPr preferRelativeResize="0"/>
          <p:nvPr/>
        </p:nvPicPr>
        <p:blipFill>
          <a:blip r:embed="rId3">
            <a:alphaModFix/>
          </a:blip>
          <a:stretch>
            <a:fillRect/>
          </a:stretch>
        </p:blipFill>
        <p:spPr>
          <a:xfrm>
            <a:off x="0" y="0"/>
            <a:ext cx="9144000" cy="6858000"/>
          </a:xfrm>
          <a:prstGeom prst="rect">
            <a:avLst/>
          </a:prstGeom>
          <a:noFill/>
          <a:ln>
            <a:noFill/>
          </a:ln>
        </p:spPr>
      </p:pic>
      <p:pic>
        <p:nvPicPr>
          <p:cNvPr id="115" name="Google Shape;115;p26"/>
          <p:cNvPicPr preferRelativeResize="0"/>
          <p:nvPr/>
        </p:nvPicPr>
        <p:blipFill rotWithShape="1">
          <a:blip r:embed="rId4">
            <a:alphaModFix/>
          </a:blip>
          <a:srcRect b="29" l="0" r="0" t="29"/>
          <a:stretch/>
        </p:blipFill>
        <p:spPr>
          <a:xfrm>
            <a:off x="0" y="0"/>
            <a:ext cx="9144001"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27"/>
          <p:cNvSpPr txBox="1"/>
          <p:nvPr>
            <p:ph type="title"/>
          </p:nvPr>
        </p:nvSpPr>
        <p:spPr>
          <a:xfrm>
            <a:off x="457200" y="274636"/>
            <a:ext cx="8229600" cy="11430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Arial"/>
              <a:ea typeface="Arial"/>
              <a:cs typeface="Arial"/>
              <a:sym typeface="Arial"/>
            </a:endParaRPr>
          </a:p>
        </p:txBody>
      </p:sp>
      <p:sp>
        <p:nvSpPr>
          <p:cNvPr id="121" name="Google Shape;121;p27"/>
          <p:cNvSpPr txBox="1"/>
          <p:nvPr>
            <p:ph idx="1" type="body"/>
          </p:nvPr>
        </p:nvSpPr>
        <p:spPr>
          <a:xfrm>
            <a:off x="457200" y="1600199"/>
            <a:ext cx="8229600" cy="4967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122" name="Google Shape;122;p27"/>
          <p:cNvPicPr preferRelativeResize="0"/>
          <p:nvPr/>
        </p:nvPicPr>
        <p:blipFill rotWithShape="1">
          <a:blip r:embed="rId3">
            <a:alphaModFix/>
          </a:blip>
          <a:srcRect b="29" l="0" r="0" t="29"/>
          <a:stretch/>
        </p:blipFill>
        <p:spPr>
          <a:xfrm>
            <a:off x="0" y="0"/>
            <a:ext cx="9143995" cy="685799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28"/>
          <p:cNvSpPr txBox="1"/>
          <p:nvPr>
            <p:ph type="title"/>
          </p:nvPr>
        </p:nvSpPr>
        <p:spPr>
          <a:xfrm>
            <a:off x="457200" y="274636"/>
            <a:ext cx="8229600" cy="11430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Arial"/>
              <a:ea typeface="Arial"/>
              <a:cs typeface="Arial"/>
              <a:sym typeface="Arial"/>
            </a:endParaRPr>
          </a:p>
        </p:txBody>
      </p:sp>
      <p:sp>
        <p:nvSpPr>
          <p:cNvPr id="128" name="Google Shape;128;p28"/>
          <p:cNvSpPr txBox="1"/>
          <p:nvPr>
            <p:ph idx="1" type="body"/>
          </p:nvPr>
        </p:nvSpPr>
        <p:spPr>
          <a:xfrm>
            <a:off x="457200" y="1600199"/>
            <a:ext cx="8229600" cy="4967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129" name="Google Shape;129;p28"/>
          <p:cNvPicPr preferRelativeResize="0"/>
          <p:nvPr/>
        </p:nvPicPr>
        <p:blipFill rotWithShape="1">
          <a:blip r:embed="rId3">
            <a:alphaModFix/>
          </a:blip>
          <a:srcRect b="0" l="864" r="874" t="0"/>
          <a:stretch/>
        </p:blipFill>
        <p:spPr>
          <a:xfrm>
            <a:off x="0" y="0"/>
            <a:ext cx="9144003"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9"/>
          <p:cNvSpPr txBox="1"/>
          <p:nvPr>
            <p:ph type="title"/>
          </p:nvPr>
        </p:nvSpPr>
        <p:spPr>
          <a:xfrm>
            <a:off x="457200" y="274636"/>
            <a:ext cx="8229600" cy="11430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Arial"/>
              <a:ea typeface="Arial"/>
              <a:cs typeface="Arial"/>
              <a:sym typeface="Arial"/>
            </a:endParaRPr>
          </a:p>
        </p:txBody>
      </p:sp>
      <p:sp>
        <p:nvSpPr>
          <p:cNvPr id="135" name="Google Shape;135;p29"/>
          <p:cNvSpPr txBox="1"/>
          <p:nvPr>
            <p:ph idx="1" type="body"/>
          </p:nvPr>
        </p:nvSpPr>
        <p:spPr>
          <a:xfrm>
            <a:off x="457200" y="1600199"/>
            <a:ext cx="8229600" cy="4967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136" name="Google Shape;136;p29"/>
          <p:cNvPicPr preferRelativeResize="0"/>
          <p:nvPr/>
        </p:nvPicPr>
        <p:blipFill rotWithShape="1">
          <a:blip r:embed="rId3">
            <a:alphaModFix/>
          </a:blip>
          <a:srcRect b="19" l="0" r="0" t="9"/>
          <a:stretch/>
        </p:blipFill>
        <p:spPr>
          <a:xfrm>
            <a:off x="0" y="0"/>
            <a:ext cx="9144000"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pic>
        <p:nvPicPr>
          <p:cNvPr id="141" name="Google Shape;141;p30"/>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pic>
        <p:nvPicPr>
          <p:cNvPr id="146" name="Google Shape;146;p31"/>
          <p:cNvPicPr preferRelativeResize="0"/>
          <p:nvPr/>
        </p:nvPicPr>
        <p:blipFill rotWithShape="1">
          <a:blip r:embed="rId3">
            <a:alphaModFix/>
          </a:blip>
          <a:srcRect b="19" l="0" r="0" t="9"/>
          <a:stretch/>
        </p:blipFill>
        <p:spPr>
          <a:xfrm>
            <a:off x="0" y="0"/>
            <a:ext cx="9144000"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pic>
        <p:nvPicPr>
          <p:cNvPr id="151" name="Google Shape;151;p32"/>
          <p:cNvPicPr preferRelativeResize="0"/>
          <p:nvPr/>
        </p:nvPicPr>
        <p:blipFill rotWithShape="1">
          <a:blip r:embed="rId3">
            <a:alphaModFix/>
          </a:blip>
          <a:srcRect b="19" l="0" r="0" t="9"/>
          <a:stretch/>
        </p:blipFill>
        <p:spPr>
          <a:xfrm>
            <a:off x="0" y="0"/>
            <a:ext cx="9144000"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pic>
        <p:nvPicPr>
          <p:cNvPr id="156" name="Google Shape;156;p33"/>
          <p:cNvPicPr preferRelativeResize="0"/>
          <p:nvPr/>
        </p:nvPicPr>
        <p:blipFill rotWithShape="1">
          <a:blip r:embed="rId3">
            <a:alphaModFix/>
          </a:blip>
          <a:srcRect b="19" l="0" r="0" t="9"/>
          <a:stretch/>
        </p:blipFill>
        <p:spPr>
          <a:xfrm>
            <a:off x="0" y="0"/>
            <a:ext cx="9144000"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pic>
        <p:nvPicPr>
          <p:cNvPr id="161" name="Google Shape;161;p34"/>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pic>
        <p:nvPicPr>
          <p:cNvPr id="166" name="Google Shape;166;p35"/>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pic>
        <p:nvPicPr>
          <p:cNvPr id="171" name="Google Shape;171;p36"/>
          <p:cNvPicPr preferRelativeResize="0"/>
          <p:nvPr/>
        </p:nvPicPr>
        <p:blipFill rotWithShape="1">
          <a:blip r:embed="rId3">
            <a:alphaModFix/>
          </a:blip>
          <a:srcRect b="69" l="0" r="0" t="69"/>
          <a:stretch/>
        </p:blipFill>
        <p:spPr>
          <a:xfrm>
            <a:off x="0" y="0"/>
            <a:ext cx="9144003"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pic>
        <p:nvPicPr>
          <p:cNvPr id="176" name="Google Shape;176;p37"/>
          <p:cNvPicPr preferRelativeResize="0"/>
          <p:nvPr/>
        </p:nvPicPr>
        <p:blipFill rotWithShape="1">
          <a:blip r:embed="rId3">
            <a:alphaModFix/>
          </a:blip>
          <a:srcRect b="0" l="9" r="0" t="0"/>
          <a:stretch/>
        </p:blipFill>
        <p:spPr>
          <a:xfrm>
            <a:off x="0" y="0"/>
            <a:ext cx="9143996" cy="685800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pic>
        <p:nvPicPr>
          <p:cNvPr id="181" name="Google Shape;181;p38"/>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pic>
        <p:nvPicPr>
          <p:cNvPr id="186" name="Google Shape;186;p39"/>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pic>
        <p:nvPicPr>
          <p:cNvPr id="191" name="Google Shape;191;p40"/>
          <p:cNvPicPr preferRelativeResize="0"/>
          <p:nvPr/>
        </p:nvPicPr>
        <p:blipFill rotWithShape="1">
          <a:blip r:embed="rId3">
            <a:alphaModFix/>
          </a:blip>
          <a:srcRect b="29" l="0" r="0" t="29"/>
          <a:stretch/>
        </p:blipFill>
        <p:spPr>
          <a:xfrm>
            <a:off x="0" y="0"/>
            <a:ext cx="9144001"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pic>
        <p:nvPicPr>
          <p:cNvPr id="196" name="Google Shape;196;p41"/>
          <p:cNvPicPr preferRelativeResize="0"/>
          <p:nvPr/>
        </p:nvPicPr>
        <p:blipFill rotWithShape="1">
          <a:blip r:embed="rId3">
            <a:alphaModFix/>
          </a:blip>
          <a:srcRect b="19" l="0" r="0" t="9"/>
          <a:stretch/>
        </p:blipFill>
        <p:spPr>
          <a:xfrm>
            <a:off x="0" y="0"/>
            <a:ext cx="9144000"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pic>
        <p:nvPicPr>
          <p:cNvPr id="201" name="Google Shape;201;p42"/>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pic>
        <p:nvPicPr>
          <p:cNvPr id="206" name="Google Shape;206;p43"/>
          <p:cNvPicPr preferRelativeResize="0"/>
          <p:nvPr/>
        </p:nvPicPr>
        <p:blipFill rotWithShape="1">
          <a:blip r:embed="rId3">
            <a:alphaModFix/>
          </a:blip>
          <a:srcRect b="29" l="0" r="0" t="29"/>
          <a:stretch/>
        </p:blipFill>
        <p:spPr>
          <a:xfrm>
            <a:off x="0" y="0"/>
            <a:ext cx="9144001" cy="6858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pic>
        <p:nvPicPr>
          <p:cNvPr id="211" name="Google Shape;211;p44"/>
          <p:cNvPicPr preferRelativeResize="0"/>
          <p:nvPr/>
        </p:nvPicPr>
        <p:blipFill rotWithShape="1">
          <a:blip r:embed="rId3">
            <a:alphaModFix/>
          </a:blip>
          <a:srcRect b="19" l="0" r="0" t="9"/>
          <a:stretch/>
        </p:blipFill>
        <p:spPr>
          <a:xfrm>
            <a:off x="0" y="0"/>
            <a:ext cx="9144000"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pic>
        <p:nvPicPr>
          <p:cNvPr id="216" name="Google Shape;216;p45"/>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Google Shape;221;p46"/>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pic>
        <p:nvPicPr>
          <p:cNvPr id="226" name="Google Shape;226;p47"/>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pic>
        <p:nvPicPr>
          <p:cNvPr id="231" name="Google Shape;231;p48"/>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pic>
        <p:nvPicPr>
          <p:cNvPr id="236" name="Google Shape;236;p49"/>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pic>
        <p:nvPicPr>
          <p:cNvPr id="241" name="Google Shape;241;p50"/>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pic>
        <p:nvPicPr>
          <p:cNvPr id="246" name="Google Shape;246;p51"/>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pic>
        <p:nvPicPr>
          <p:cNvPr id="251" name="Google Shape;251;p52"/>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pic>
        <p:nvPicPr>
          <p:cNvPr id="256" name="Google Shape;256;p53"/>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pic>
        <p:nvPicPr>
          <p:cNvPr id="261" name="Google Shape;261;p54"/>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pic>
        <p:nvPicPr>
          <p:cNvPr id="266" name="Google Shape;266;p55"/>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pic>
        <p:nvPicPr>
          <p:cNvPr id="271" name="Google Shape;271;p56"/>
          <p:cNvPicPr preferRelativeResize="0"/>
          <p:nvPr/>
        </p:nvPicPr>
        <p:blipFill rotWithShape="1">
          <a:blip r:embed="rId3">
            <a:alphaModFix/>
          </a:blip>
          <a:srcRect b="0" l="9" r="0" t="0"/>
          <a:stretch/>
        </p:blipFill>
        <p:spPr>
          <a:xfrm>
            <a:off x="0" y="0"/>
            <a:ext cx="9144003"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pic>
        <p:nvPicPr>
          <p:cNvPr id="276" name="Google Shape;276;p57"/>
          <p:cNvPicPr preferRelativeResize="0"/>
          <p:nvPr/>
        </p:nvPicPr>
        <p:blipFill rotWithShape="1">
          <a:blip r:embed="rId3">
            <a:alphaModFix/>
          </a:blip>
          <a:srcRect b="278" l="0" r="0" t="278"/>
          <a:stretch/>
        </p:blipFill>
        <p:spPr>
          <a:xfrm>
            <a:off x="-50800" y="0"/>
            <a:ext cx="91948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light">
  <a:themeElements>
    <a:clrScheme name="simple-light">
      <a:dk1>
        <a:srgbClr val="000000"/>
      </a:dk1>
      <a:lt1>
        <a:srgbClr val="FFFFFF"/>
      </a:lt1>
      <a:dk2>
        <a:srgbClr val="A7A7A7"/>
      </a:dk2>
      <a:lt2>
        <a:srgbClr val="535353"/>
      </a:lt2>
      <a:accent1>
        <a:srgbClr val="3A81BA"/>
      </a:accent1>
      <a:accent2>
        <a:srgbClr val="D89F39"/>
      </a:accent2>
      <a:accent3>
        <a:srgbClr val="8BAB42"/>
      </a:accent3>
      <a:accent4>
        <a:srgbClr val="57A7B5"/>
      </a:accent4>
      <a:accent5>
        <a:srgbClr val="8B81D2"/>
      </a:accent5>
      <a:accent6>
        <a:srgbClr val="963334"/>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